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2D88F44-780A-4A04-A2E9-0CFBC2163494}" type="datetimeFigureOut">
              <a:rPr lang="ru-RU" smtClean="0"/>
              <a:t>22.02.2013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C4603E9-5C4C-475A-8D16-68B71ED98D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hadorado.ru/d/90820/d/3103-3_en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6" t="23904" r="-5843" b="26436"/>
          <a:stretch/>
        </p:blipFill>
        <p:spPr bwMode="auto">
          <a:xfrm>
            <a:off x="336823" y="3730882"/>
            <a:ext cx="5716877" cy="275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oroka-beloboka.ru/soroka/i/at/d59727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3" t="2663" r="31729"/>
          <a:stretch/>
        </p:blipFill>
        <p:spPr bwMode="auto">
          <a:xfrm>
            <a:off x="5148064" y="5292813"/>
            <a:ext cx="560634" cy="119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дерево-201211301841011183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16632"/>
            <a:ext cx="5436096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342" y="332656"/>
            <a:ext cx="48173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family of mice lives </a:t>
            </a:r>
          </a:p>
          <a:p>
            <a:r>
              <a:rPr lang="en-US" sz="3600" dirty="0" smtClean="0"/>
              <a:t>under the tree.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1761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hadorado.ru/d/90820/d/3103-3_en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6" t="23904" r="-5843" b="26436"/>
          <a:stretch/>
        </p:blipFill>
        <p:spPr bwMode="auto">
          <a:xfrm>
            <a:off x="336823" y="3730882"/>
            <a:ext cx="5716877" cy="275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oroka-beloboka.ru/soroka/i/at/d59727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3" t="2663" r="31729"/>
          <a:stretch/>
        </p:blipFill>
        <p:spPr bwMode="auto">
          <a:xfrm>
            <a:off x="5148064" y="5292813"/>
            <a:ext cx="560634" cy="119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дерево-201211301841011183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16632"/>
            <a:ext cx="5436096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342" y="332656"/>
            <a:ext cx="41585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father, a mother, </a:t>
            </a:r>
          </a:p>
          <a:p>
            <a:r>
              <a:rPr lang="en-US" sz="3600" dirty="0" smtClean="0"/>
              <a:t>And babies three</a:t>
            </a:r>
          </a:p>
        </p:txBody>
      </p:sp>
    </p:spTree>
    <p:extLst>
      <p:ext uri="{BB962C8B-B14F-4D97-AF65-F5344CB8AC3E}">
        <p14:creationId xmlns:p14="http://schemas.microsoft.com/office/powerpoint/2010/main" val="23818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photo.7ya.ru/7ya-photo/2004/12/13/11029579453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8511921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96002" y="908720"/>
            <a:ext cx="6966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Sometimes the mice slept all day,</a:t>
            </a:r>
            <a:endParaRPr lang="ru-RU" sz="3600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3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newtortuga.com/wp-content/uploads/2012/01/Волшебница-ноч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26700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97908" y="5373216"/>
            <a:ext cx="6729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But when the night time comes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3751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99px.ru/sstorage/56/2012/05/image_56060512182705354919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19"/>
          <a:stretch/>
        </p:blipFill>
        <p:spPr bwMode="auto">
          <a:xfrm>
            <a:off x="4572000" y="2780928"/>
            <a:ext cx="3136921" cy="350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99px.ru/sstorage/56/2012/05/image_56060512182954124291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39" b="1732"/>
          <a:stretch/>
        </p:blipFill>
        <p:spPr bwMode="auto">
          <a:xfrm>
            <a:off x="1502475" y="2780928"/>
            <a:ext cx="3069525" cy="350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39752" y="1159877"/>
            <a:ext cx="3608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They like to play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0193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27</TotalTime>
  <Words>35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Твердый переплет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3</cp:revision>
  <dcterms:created xsi:type="dcterms:W3CDTF">2013-02-22T04:02:44Z</dcterms:created>
  <dcterms:modified xsi:type="dcterms:W3CDTF">2013-02-22T04:30:19Z</dcterms:modified>
</cp:coreProperties>
</file>