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0"/>
  </p:handout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261" r:id="rId42"/>
    <p:sldId id="262" r:id="rId43"/>
    <p:sldId id="260" r:id="rId44"/>
    <p:sldId id="266" r:id="rId45"/>
    <p:sldId id="263" r:id="rId46"/>
    <p:sldId id="264" r:id="rId47"/>
    <p:sldId id="265" r:id="rId48"/>
    <p:sldId id="257" r:id="rId4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F0420-B22B-47C2-8894-005D97A6C9C2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BB42E-1176-4AF4-AE05-834E0D2E4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687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C363-2536-40D9-BB1A-967FAD7CBEB6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1FE7DF-0A97-4371-BBB4-177061BE150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C363-2536-40D9-BB1A-967FAD7CBEB6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E7DF-0A97-4371-BBB4-177061BE15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C363-2536-40D9-BB1A-967FAD7CBEB6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E7DF-0A97-4371-BBB4-177061BE15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ACC363-2536-40D9-BB1A-967FAD7CBEB6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1FE7DF-0A97-4371-BBB4-177061BE150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C363-2536-40D9-BB1A-967FAD7CBEB6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E7DF-0A97-4371-BBB4-177061BE15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C363-2536-40D9-BB1A-967FAD7CBEB6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E7DF-0A97-4371-BBB4-177061BE15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E7DF-0A97-4371-BBB4-177061BE15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C363-2536-40D9-BB1A-967FAD7CBEB6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C363-2536-40D9-BB1A-967FAD7CBEB6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E7DF-0A97-4371-BBB4-177061BE15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C363-2536-40D9-BB1A-967FAD7CBEB6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E7DF-0A97-4371-BBB4-177061BE15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ACC363-2536-40D9-BB1A-967FAD7CBEB6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1FE7DF-0A97-4371-BBB4-177061BE15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C363-2536-40D9-BB1A-967FAD7CBEB6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1FE7DF-0A97-4371-BBB4-177061BE15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ACC363-2536-40D9-BB1A-967FAD7CBEB6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1FE7DF-0A97-4371-BBB4-177061BE150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7.jpeg"/><Relationship Id="rId18" Type="http://schemas.openxmlformats.org/officeDocument/2006/relationships/image" Target="../media/image30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26.jpeg"/><Relationship Id="rId17" Type="http://schemas.openxmlformats.org/officeDocument/2006/relationships/image" Target="../media/image29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12.png"/><Relationship Id="rId5" Type="http://schemas.openxmlformats.org/officeDocument/2006/relationships/image" Target="../media/image22.jpeg"/><Relationship Id="rId15" Type="http://schemas.openxmlformats.org/officeDocument/2006/relationships/image" Target="../media/image28.jpeg"/><Relationship Id="rId10" Type="http://schemas.openxmlformats.org/officeDocument/2006/relationships/image" Target="../media/image25.jpeg"/><Relationship Id="rId19" Type="http://schemas.openxmlformats.org/officeDocument/2006/relationships/image" Target="../media/image3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463523"/>
              </p:ext>
            </p:extLst>
          </p:nvPr>
        </p:nvGraphicFramePr>
        <p:xfrm>
          <a:off x="107504" y="116632"/>
          <a:ext cx="6096000" cy="178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78355"/>
              </p:ext>
            </p:extLst>
          </p:nvPr>
        </p:nvGraphicFramePr>
        <p:xfrm>
          <a:off x="2123728" y="2348880"/>
          <a:ext cx="6840760" cy="178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095"/>
                <a:gridCol w="855095"/>
                <a:gridCol w="855095"/>
                <a:gridCol w="855095"/>
                <a:gridCol w="855095"/>
                <a:gridCol w="855095"/>
                <a:gridCol w="855095"/>
                <a:gridCol w="855095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19482"/>
              </p:ext>
            </p:extLst>
          </p:nvPr>
        </p:nvGraphicFramePr>
        <p:xfrm>
          <a:off x="395536" y="4725144"/>
          <a:ext cx="8496940" cy="1837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"/>
                <a:gridCol w="849694"/>
                <a:gridCol w="849694"/>
                <a:gridCol w="849694"/>
                <a:gridCol w="849694"/>
                <a:gridCol w="849694"/>
                <a:gridCol w="849694"/>
                <a:gridCol w="849694"/>
                <a:gridCol w="849694"/>
                <a:gridCol w="849694"/>
              </a:tblGrid>
              <a:tr h="946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z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4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6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emiecovilla.com/wp-content/uploads/2015/01/toi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5085184"/>
            <a:ext cx="27350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toilet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7573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iredearth.com/media/catalog/product/cache/1/image/375x/0fd6336dce834ac188c3dee9d7a68c5a/a/u/audreyba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04" y="-1035496"/>
            <a:ext cx="5588099" cy="55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4869160"/>
            <a:ext cx="23984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bath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89688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www.raddoncourt.com/wp-content/uploads/2014/11/ceramic-si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9406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865965"/>
            <a:ext cx="22765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sink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64727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ppliancist.com/asko-range-cooker-cg9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5" y="260648"/>
            <a:ext cx="42862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5013176"/>
            <a:ext cx="35301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cooker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402982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otherearthnews.com/~/media/Images/MEN/Editorial/Articles/Magazine%20Articles/1976/07-01/We%20Make%20Do%20Without%20A%20Refrigerator/f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96544" cy="558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4611660"/>
            <a:ext cx="31918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fridge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88823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bel-mastera.ru/UserFiles/Image/LOGART/STOL_OBED/img161_91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93245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5085184"/>
            <a:ext cx="26100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table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95975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gazservic.ru/images/stooo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5299" r="15904"/>
          <a:stretch/>
        </p:blipFill>
        <p:spPr bwMode="auto">
          <a:xfrm>
            <a:off x="683568" y="548679"/>
            <a:ext cx="3507368" cy="56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2181273"/>
            <a:ext cx="26805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chair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5130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oombowl.com/wp-content/uploads/2015/04/furniture-fetching-red-fabric-orson-armchairs-with-foam-padded-cushioning-and-dark-wood-feet-with-furniture-companies-also-contemporary-chair-interesting-chic-armchairs-with-the-latest-and-best-qual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0" t="3063"/>
          <a:stretch/>
        </p:blipFill>
        <p:spPr bwMode="auto">
          <a:xfrm>
            <a:off x="2195736" y="332656"/>
            <a:ext cx="4763615" cy="33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3792" y="4725144"/>
            <a:ext cx="46875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armchair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030418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ontent.blueport.com/ProductImages/0/101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284038" cy="39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4797152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sofa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3320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pload.wikimedia.org/wikipedia/en/7/7b/Domestic_coffee_table_in_residential_set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9" r="28196"/>
          <a:stretch/>
        </p:blipFill>
        <p:spPr bwMode="auto">
          <a:xfrm>
            <a:off x="2123728" y="620688"/>
            <a:ext cx="4377148" cy="31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4869160"/>
            <a:ext cx="58384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/>
              <a:t>c</a:t>
            </a:r>
            <a:r>
              <a:rPr lang="en-US" sz="8800" dirty="0" smtClean="0"/>
              <a:t>offee table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90967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clipartpanda.com/kids-bed-clipart-cot-clipart-bed-20clipart-bed-clipartcolored-bed-clip-art---vector-clip-art-online-royalty-free-efq4mxq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88218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4653136"/>
            <a:ext cx="20377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bed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5038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idaverdi.com/uploads/posts/2012-07/134227555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392588" cy="448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5094" y="5157192"/>
            <a:ext cx="43572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window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938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gazservic.ru/images/stooo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5299" r="15904"/>
          <a:stretch/>
        </p:blipFill>
        <p:spPr bwMode="auto">
          <a:xfrm>
            <a:off x="683568" y="548679"/>
            <a:ext cx="3507368" cy="56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2181273"/>
            <a:ext cx="26805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chair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05379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oombowl.com/wp-content/uploads/2015/04/furniture-fetching-red-fabric-orson-armchairs-with-foam-padded-cushioning-and-dark-wood-feet-with-furniture-companies-also-contemporary-chair-interesting-chic-armchairs-with-the-latest-and-best-qual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0" t="3063"/>
          <a:stretch/>
        </p:blipFill>
        <p:spPr bwMode="auto">
          <a:xfrm>
            <a:off x="2195736" y="332656"/>
            <a:ext cx="4763615" cy="33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3792" y="4725144"/>
            <a:ext cx="46875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armchair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85740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ontent.blueport.com/ProductImages/0/101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284038" cy="39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4797152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sofa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0463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pload.wikimedia.org/wikipedia/en/7/7b/Domestic_coffee_table_in_residential_set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9" r="28196"/>
          <a:stretch/>
        </p:blipFill>
        <p:spPr bwMode="auto">
          <a:xfrm>
            <a:off x="2123728" y="620688"/>
            <a:ext cx="4377148" cy="31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4869160"/>
            <a:ext cx="58384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/>
              <a:t>c</a:t>
            </a:r>
            <a:r>
              <a:rPr lang="en-US" sz="8800" dirty="0" smtClean="0"/>
              <a:t>offee table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62841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idaverdi.com/uploads/posts/2012-07/134227555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392588" cy="448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5094" y="5157192"/>
            <a:ext cx="43572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window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0063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emiecovilla.com/wp-content/uploads/2015/01/toi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5085184"/>
            <a:ext cx="27350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toilet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5664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iredearth.com/media/catalog/product/cache/1/image/375x/0fd6336dce834ac188c3dee9d7a68c5a/a/u/audreyba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04" y="-1035496"/>
            <a:ext cx="5588099" cy="55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4869160"/>
            <a:ext cx="23984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bath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4659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www.raddoncourt.com/wp-content/uploads/2014/11/ceramic-si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9406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865965"/>
            <a:ext cx="22765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sink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6984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ppliancist.com/asko-range-cooker-cg9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5" y="260648"/>
            <a:ext cx="42862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5013176"/>
            <a:ext cx="35301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cooker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90431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2/74/200/74200780_3871673_shk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82638"/>
            <a:ext cx="33337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5157192"/>
            <a:ext cx="50194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wardrobe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8799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otherearthnews.com/~/media/Images/MEN/Editorial/Articles/Magazine%20Articles/1976/07-01/We%20Make%20Do%20Without%20A%20Refrigerator/f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96544" cy="558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4611660"/>
            <a:ext cx="31918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fridge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30873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bel-mastera.ru/UserFiles/Image/LOGART/STOL_OBED/img161_91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93245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5085184"/>
            <a:ext cx="26100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table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4610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k1.ostkcdn.com/images/products/6982720/Tiffany-Style-Pearl-Vintage-Table-Lamp-P14493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5085184"/>
            <a:ext cx="27526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lamp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21872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en-rez.com/wp-content/uploads/2012/06/HT-des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05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313463" y="4797152"/>
            <a:ext cx="3626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desk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5241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e/e3/Bookca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" b="8631"/>
          <a:stretch/>
        </p:blipFill>
        <p:spPr bwMode="auto">
          <a:xfrm>
            <a:off x="179512" y="116632"/>
            <a:ext cx="3887861" cy="551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1077" y="5298013"/>
            <a:ext cx="47500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bookcase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93808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5.slando.ru/images_slandoru/86531757_1_644x461_krasnyy-kover-naturalnyy-sherstyanoy-nedorogo-tom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5548209" cy="415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4941168"/>
            <a:ext cx="32816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carpet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5970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freeonlinemirror.com/img/mirr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8588" y="5226005"/>
            <a:ext cx="3462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mirror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0904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olfceramics.in/prodimages/1031-EURO-BA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945732" cy="49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5301208"/>
            <a:ext cx="54458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washbasin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7470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clipartpanda.com/kids-bed-clipart-cot-clipart-bed-20clipart-bed-clipartcolored-bed-clip-art---vector-clip-art-online-royalty-free-efq4mxq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88218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4653136"/>
            <a:ext cx="20377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bed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28778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2/74/200/74200780_3871673_shk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82638"/>
            <a:ext cx="33337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5157192"/>
            <a:ext cx="50194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wardrobe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95246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k1.ostkcdn.com/images/products/6982720/Tiffany-Style-Pearl-Vintage-Table-Lamp-P14493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5085184"/>
            <a:ext cx="27526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lamp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1833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lipartpanda.com/kids-bed-clipart-cot-clipart-bed-20clipart-bed-clipartcolored-bed-clip-art---vector-clip-art-online-royalty-free-efq4mxq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1" y="162691"/>
            <a:ext cx="2100340" cy="118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0.liveinternet.ru/images/attach/c/2/74/200/74200780_3871673_shk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81657"/>
            <a:ext cx="1635260" cy="180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ak1.ostkcdn.com/images/products/6982720/Tiffany-Style-Pearl-Vintage-Table-Lamp-P144938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31" y="1455534"/>
            <a:ext cx="1208762" cy="12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en-rez.com/wp-content/uploads/2012/06/HT-desk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37140"/>
            <a:ext cx="2173661" cy="99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e/e3/Bookca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12" y="4958777"/>
            <a:ext cx="1134013" cy="17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05.slando.ru/images_slandoru/86531757_1_644x461_krasnyy-kover-naturalnyy-sherstyanoy-nedorogo-tom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0451"/>
            <a:ext cx="1688622" cy="126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www.freeonlinemirror.com/img/mirror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t="2223" r="9807" b="484"/>
          <a:stretch/>
        </p:blipFill>
        <p:spPr bwMode="auto">
          <a:xfrm>
            <a:off x="5751699" y="4976038"/>
            <a:ext cx="1386520" cy="168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golfceramics.in/prodimages/1031-EURO-BASI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58485"/>
            <a:ext cx="1670025" cy="16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nemiecovilla.com/wp-content/uploads/2015/01/toile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46" y="2932221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firedearth.com/media/catalog/product/cache/1/image/375x/0fd6336dce834ac188c3dee9d7a68c5a/a/u/audreybath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26" y="-602291"/>
            <a:ext cx="2096107" cy="20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raddoncourt.com/wp-content/uploads/2014/11/ceramic-sink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86" y="1476920"/>
            <a:ext cx="1581790" cy="105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appliancist.com/asko-range-cooker-cg993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76038"/>
            <a:ext cx="1658466" cy="171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motherearthnews.com/~/media/Images/MEN/Editorial/Articles/Magazine%20Articles/1976/07-01/We%20Make%20Do%20Without%20A%20Refrigerator/fridge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-4785" r="15314" b="7719"/>
          <a:stretch/>
        </p:blipFill>
        <p:spPr bwMode="auto">
          <a:xfrm>
            <a:off x="7564657" y="4731301"/>
            <a:ext cx="1225383" cy="187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mebel-mastera.ru/UserFiles/Image/LOGART/STOL_OBED/img161_9147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00" y="1349383"/>
            <a:ext cx="1666738" cy="150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www.gazservic.ru/images/stoool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5299" r="15904"/>
          <a:stretch/>
        </p:blipFill>
        <p:spPr bwMode="auto">
          <a:xfrm>
            <a:off x="4656673" y="2958485"/>
            <a:ext cx="109502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roombowl.com/wp-content/uploads/2015/04/furniture-fetching-red-fabric-orson-armchairs-with-foam-padded-cushioning-and-dark-wood-feet-with-furniture-companies-also-contemporary-chair-interesting-chic-armchairs-with-the-latest-and-best-qualit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0" t="3063"/>
          <a:stretch/>
        </p:blipFill>
        <p:spPr bwMode="auto">
          <a:xfrm>
            <a:off x="5965053" y="2986641"/>
            <a:ext cx="1488169" cy="13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content.blueport.com/ProductImages/0/101199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77" y="216804"/>
            <a:ext cx="1535415" cy="8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upload.wikimedia.org/wikipedia/en/7/7b/Domestic_coffee_table_in_residential_setting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2" r="29165" b="2992"/>
          <a:stretch/>
        </p:blipFill>
        <p:spPr bwMode="auto">
          <a:xfrm>
            <a:off x="3425231" y="1430451"/>
            <a:ext cx="1554963" cy="113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aidaverdi.com/uploads/posts/2012-07/1342275556_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28" y="3117697"/>
            <a:ext cx="1217232" cy="124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98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24744"/>
            <a:ext cx="245131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Chair</a:t>
            </a:r>
          </a:p>
          <a:p>
            <a:r>
              <a:rPr lang="en-US" sz="4400" dirty="0" smtClean="0"/>
              <a:t>Bath</a:t>
            </a:r>
          </a:p>
          <a:p>
            <a:r>
              <a:rPr lang="en-US" sz="4400" dirty="0" smtClean="0"/>
              <a:t>Cooker</a:t>
            </a:r>
          </a:p>
          <a:p>
            <a:r>
              <a:rPr lang="en-US" sz="4400" dirty="0" smtClean="0"/>
              <a:t>Bed</a:t>
            </a:r>
          </a:p>
          <a:p>
            <a:r>
              <a:rPr lang="en-US" sz="4400" dirty="0" smtClean="0"/>
              <a:t>Mirror</a:t>
            </a:r>
          </a:p>
          <a:p>
            <a:r>
              <a:rPr lang="en-US" sz="4400" dirty="0" smtClean="0"/>
              <a:t>Bookcase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1089"/>
            <a:ext cx="8166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In a bedroom I can see…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239937" y="3212976"/>
            <a:ext cx="262174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Sofa</a:t>
            </a:r>
          </a:p>
          <a:p>
            <a:r>
              <a:rPr lang="en-US" sz="4400" dirty="0"/>
              <a:t>Fridge</a:t>
            </a:r>
          </a:p>
          <a:p>
            <a:r>
              <a:rPr lang="en-US" sz="4400" dirty="0"/>
              <a:t>Lamp</a:t>
            </a:r>
          </a:p>
          <a:p>
            <a:r>
              <a:rPr lang="en-US" sz="4400" dirty="0"/>
              <a:t>Wardrobe</a:t>
            </a:r>
          </a:p>
          <a:p>
            <a:r>
              <a:rPr lang="en-US" sz="4400" dirty="0"/>
              <a:t>Sink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2342" y="1196752"/>
            <a:ext cx="285148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Desk</a:t>
            </a:r>
          </a:p>
          <a:p>
            <a:r>
              <a:rPr lang="en-US" sz="4400" dirty="0"/>
              <a:t>Carpet</a:t>
            </a:r>
          </a:p>
          <a:p>
            <a:r>
              <a:rPr lang="en-US" sz="4400" dirty="0"/>
              <a:t>Table</a:t>
            </a:r>
          </a:p>
          <a:p>
            <a:r>
              <a:rPr lang="en-US" sz="4400" dirty="0"/>
              <a:t>Washbasin</a:t>
            </a:r>
          </a:p>
          <a:p>
            <a:r>
              <a:rPr lang="en-US" sz="4400" dirty="0"/>
              <a:t>Armchair</a:t>
            </a:r>
          </a:p>
        </p:txBody>
      </p:sp>
    </p:spTree>
    <p:extLst>
      <p:ext uri="{BB962C8B-B14F-4D97-AF65-F5344CB8AC3E}">
        <p14:creationId xmlns:p14="http://schemas.microsoft.com/office/powerpoint/2010/main" val="1196216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60648"/>
            <a:ext cx="34986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90000"/>
                  </a:schemeClr>
                </a:solidFill>
              </a:rPr>
              <a:t>Prepositions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540301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90000"/>
                  </a:schemeClr>
                </a:solidFill>
              </a:rPr>
              <a:t>On</a:t>
            </a:r>
            <a:r>
              <a:rPr lang="en-US" sz="5400" dirty="0" smtClean="0"/>
              <a:t> – </a:t>
            </a:r>
            <a:r>
              <a:rPr lang="ru-RU" sz="5400" dirty="0" smtClean="0"/>
              <a:t>на </a:t>
            </a:r>
            <a:endParaRPr lang="en-US" sz="5400" dirty="0" smtClean="0"/>
          </a:p>
          <a:p>
            <a:r>
              <a:rPr lang="en-US" sz="5400" dirty="0" smtClean="0">
                <a:solidFill>
                  <a:schemeClr val="tx2">
                    <a:lumMod val="90000"/>
                  </a:schemeClr>
                </a:solidFill>
              </a:rPr>
              <a:t>In</a:t>
            </a:r>
            <a:r>
              <a:rPr lang="en-US" sz="5400" dirty="0" smtClean="0"/>
              <a:t> – </a:t>
            </a:r>
            <a:r>
              <a:rPr lang="ru-RU" sz="5400" dirty="0" smtClean="0"/>
              <a:t>в </a:t>
            </a:r>
            <a:endParaRPr lang="en-US" sz="5400" dirty="0" smtClean="0"/>
          </a:p>
          <a:p>
            <a:r>
              <a:rPr lang="en-US" sz="5400" dirty="0" smtClean="0">
                <a:solidFill>
                  <a:schemeClr val="tx2">
                    <a:lumMod val="90000"/>
                  </a:schemeClr>
                </a:solidFill>
              </a:rPr>
              <a:t>Under</a:t>
            </a:r>
            <a:r>
              <a:rPr lang="en-US" sz="5400" dirty="0" smtClean="0"/>
              <a:t> – </a:t>
            </a:r>
            <a:r>
              <a:rPr lang="ru-RU" sz="5400" dirty="0" smtClean="0"/>
              <a:t>под</a:t>
            </a:r>
            <a:endParaRPr lang="en-US" sz="5400" dirty="0" smtClean="0"/>
          </a:p>
          <a:p>
            <a:r>
              <a:rPr lang="en-US" sz="5400" dirty="0" smtClean="0">
                <a:solidFill>
                  <a:schemeClr val="tx2">
                    <a:lumMod val="90000"/>
                  </a:schemeClr>
                </a:solidFill>
              </a:rPr>
              <a:t>Next to </a:t>
            </a:r>
            <a:r>
              <a:rPr lang="en-US" sz="5400" dirty="0" smtClean="0"/>
              <a:t>– </a:t>
            </a:r>
            <a:r>
              <a:rPr lang="ru-RU" sz="5400" dirty="0" smtClean="0"/>
              <a:t>рядом</a:t>
            </a:r>
            <a:endParaRPr lang="en-US" sz="5400" dirty="0" smtClean="0"/>
          </a:p>
          <a:p>
            <a:r>
              <a:rPr lang="en-US" sz="5400" dirty="0" smtClean="0">
                <a:solidFill>
                  <a:schemeClr val="tx2">
                    <a:lumMod val="90000"/>
                  </a:schemeClr>
                </a:solidFill>
              </a:rPr>
              <a:t>In front of </a:t>
            </a:r>
            <a:r>
              <a:rPr lang="en-US" sz="5400" dirty="0" smtClean="0"/>
              <a:t>– </a:t>
            </a:r>
            <a:r>
              <a:rPr lang="ru-RU" sz="5400" dirty="0" smtClean="0"/>
              <a:t>пред</a:t>
            </a:r>
            <a:endParaRPr lang="en-US" sz="5400" dirty="0" smtClean="0"/>
          </a:p>
          <a:p>
            <a:r>
              <a:rPr lang="en-US" sz="5400" dirty="0" smtClean="0">
                <a:solidFill>
                  <a:schemeClr val="tx2">
                    <a:lumMod val="90000"/>
                  </a:schemeClr>
                </a:solidFill>
              </a:rPr>
              <a:t>Behind</a:t>
            </a:r>
            <a:r>
              <a:rPr lang="en-US" sz="5400" dirty="0" smtClean="0"/>
              <a:t> – </a:t>
            </a:r>
            <a:r>
              <a:rPr lang="ru-RU" sz="5400" dirty="0" smtClean="0"/>
              <a:t>за</a:t>
            </a:r>
            <a:endParaRPr lang="en-US" sz="5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65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7169"/>
            <a:ext cx="6444955" cy="591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63" y="191638"/>
            <a:ext cx="8763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060" y="2226789"/>
            <a:ext cx="11239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66" y="404664"/>
            <a:ext cx="428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15" y="5805264"/>
            <a:ext cx="144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91" y="2837039"/>
            <a:ext cx="838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91" y="2226789"/>
            <a:ext cx="914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02" y="3555498"/>
            <a:ext cx="449817" cy="2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09286" y="4333478"/>
            <a:ext cx="538162" cy="4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 t="5355" r="62441" b="75064"/>
          <a:stretch/>
        </p:blipFill>
        <p:spPr bwMode="auto">
          <a:xfrm>
            <a:off x="7829060" y="4581128"/>
            <a:ext cx="1183907" cy="107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570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827088" y="188913"/>
            <a:ext cx="7777162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 dirty="0"/>
              <a:t>I see 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 dirty="0"/>
              <a:t>The room is light.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 dirty="0"/>
              <a:t>I see a </a:t>
            </a:r>
            <a:r>
              <a:rPr lang="ru-RU" altLang="ru-RU" sz="4000" b="1" dirty="0"/>
              <a:t>        </a:t>
            </a:r>
            <a:r>
              <a:rPr lang="en-US" altLang="ru-RU" sz="4000" b="1" dirty="0"/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 dirty="0"/>
              <a:t>The wall is white.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 dirty="0"/>
              <a:t>I see a </a:t>
            </a:r>
            <a:r>
              <a:rPr lang="ru-RU" altLang="ru-RU" sz="4000" b="1" dirty="0"/>
              <a:t>        </a:t>
            </a:r>
            <a:r>
              <a:rPr lang="en-US" altLang="ru-RU" sz="4000" b="1" dirty="0"/>
              <a:t>and a </a:t>
            </a:r>
            <a:r>
              <a:rPr lang="ru-RU" altLang="ru-RU" sz="4000" b="1" dirty="0"/>
              <a:t>        </a:t>
            </a:r>
            <a:r>
              <a:rPr lang="en-US" altLang="ru-RU" sz="4000" b="1" dirty="0"/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 dirty="0"/>
              <a:t>I see a </a:t>
            </a:r>
            <a:r>
              <a:rPr lang="ru-RU" altLang="ru-RU" sz="4000" b="1" dirty="0"/>
              <a:t>      </a:t>
            </a:r>
            <a:r>
              <a:rPr lang="en-US" altLang="ru-RU" sz="4000" b="1" dirty="0"/>
              <a:t> and a </a:t>
            </a:r>
            <a:r>
              <a:rPr lang="ru-RU" altLang="ru-RU" sz="4000" b="1" dirty="0"/>
              <a:t>                  </a:t>
            </a:r>
            <a:r>
              <a:rPr lang="en-US" altLang="ru-RU" sz="4000" b="1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 dirty="0"/>
              <a:t>I see a </a:t>
            </a:r>
            <a:r>
              <a:rPr lang="ru-RU" altLang="ru-RU" sz="4000" b="1" dirty="0"/>
              <a:t>     </a:t>
            </a:r>
            <a:r>
              <a:rPr lang="en-US" altLang="ru-RU" sz="4000" b="1" dirty="0"/>
              <a:t>and a </a:t>
            </a:r>
            <a:r>
              <a:rPr lang="ru-RU" altLang="ru-RU" sz="4000" b="1" dirty="0"/>
              <a:t>          </a:t>
            </a:r>
            <a:r>
              <a:rPr lang="en-US" altLang="ru-RU" sz="4000" b="1" dirty="0"/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 dirty="0"/>
              <a:t>I see a </a:t>
            </a:r>
            <a:r>
              <a:rPr lang="ru-RU" altLang="ru-RU" sz="4000" b="1" dirty="0"/>
              <a:t>                   </a:t>
            </a:r>
            <a:r>
              <a:rPr lang="en-US" altLang="ru-RU" sz="4000" b="1" dirty="0"/>
              <a:t>. It is red.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 dirty="0"/>
              <a:t>I see a </a:t>
            </a:r>
            <a:r>
              <a:rPr lang="ru-RU" altLang="ru-RU" sz="4000" b="1" dirty="0"/>
              <a:t>      </a:t>
            </a:r>
            <a:r>
              <a:rPr lang="en-US" altLang="ru-RU" sz="4000" b="1" dirty="0"/>
              <a:t> and a </a:t>
            </a:r>
            <a:r>
              <a:rPr lang="ru-RU" altLang="ru-RU" sz="4000" b="1" dirty="0"/>
              <a:t>         </a:t>
            </a:r>
            <a:r>
              <a:rPr lang="en-US" altLang="ru-RU" sz="4000" b="1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 dirty="0"/>
              <a:t>I like the room myself.</a:t>
            </a:r>
            <a:endParaRPr lang="ru-RU" altLang="ru-RU" sz="4000" b="1" dirty="0"/>
          </a:p>
        </p:txBody>
      </p:sp>
      <p:pic>
        <p:nvPicPr>
          <p:cNvPr id="11267" name="Picture 2" descr="http://sob.ru/upload/Image/31.10/5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8913"/>
            <a:ext cx="12954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http://www.novate.ru/files/la-s0leil/kai_jerzy-goliszewski/kai_jerzy-goliszewsk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12875"/>
            <a:ext cx="863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aidaverdi.com/uploads/posts/2012-07/1342275556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08275"/>
            <a:ext cx="5762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http://www.prometei-doors.ru/doors/017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966913"/>
            <a:ext cx="80327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 descr="http://mebel-mastera.ru/UserFiles/Image/LOGART/STOL_OBED/img161_914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5742"/>
          <a:stretch>
            <a:fillRect/>
          </a:stretch>
        </p:blipFill>
        <p:spPr bwMode="auto">
          <a:xfrm>
            <a:off x="2743200" y="3368675"/>
            <a:ext cx="109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 descr="http://remont-v-dom.ru/wp-content/uploads/2011/02/derevyannyj-po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68675"/>
            <a:ext cx="2520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" descr="http://img0.liveinternet.ru/images/attach/c/2/74/200/74200780_3871673_shka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890963"/>
            <a:ext cx="68421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4" descr="http://pics.livejournal.com/kad0sh/pic/007rt7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35097" r="5832" b="12135"/>
          <a:stretch>
            <a:fillRect/>
          </a:stretch>
        </p:blipFill>
        <p:spPr bwMode="auto">
          <a:xfrm>
            <a:off x="4978400" y="3919538"/>
            <a:ext cx="1465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" descr="http://img05.slando.ru/images_slandoru/86531757_1_644x461_krasnyy-kover-naturalnyy-sherstyanoy-nedorogo-tomsk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503738"/>
            <a:ext cx="9413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" descr="http://hdtv4.ru/_/98/61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5208588"/>
            <a:ext cx="47148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4" descr="http://www.kompleks-mebel.ru/img/big/pn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1" r="-922" b="5502"/>
          <a:stretch>
            <a:fillRect/>
          </a:stretch>
        </p:blipFill>
        <p:spPr bwMode="auto">
          <a:xfrm>
            <a:off x="5313363" y="5140325"/>
            <a:ext cx="13112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1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6947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6000" dirty="0" smtClean="0"/>
              <a:t>have, I, a, got, bedroom.</a:t>
            </a:r>
          </a:p>
          <a:p>
            <a:pPr marL="342900" indent="-342900">
              <a:buAutoNum type="arabicPeriod"/>
            </a:pPr>
            <a:r>
              <a:rPr lang="en-US" sz="6000" dirty="0">
                <a:solidFill>
                  <a:schemeClr val="bg1"/>
                </a:solidFill>
              </a:rPr>
              <a:t>s</a:t>
            </a:r>
            <a:r>
              <a:rPr lang="en-US" sz="6000" dirty="0" smtClean="0">
                <a:solidFill>
                  <a:schemeClr val="bg1"/>
                </a:solidFill>
              </a:rPr>
              <a:t>ee, bed, in, a, a can, wardrobe, You, mirror, a, my, bedroom</a:t>
            </a:r>
          </a:p>
          <a:p>
            <a:pPr marL="342900" indent="-342900">
              <a:buAutoNum type="arabicPeriod"/>
            </a:pPr>
            <a:r>
              <a:rPr lang="en-US" sz="6000" dirty="0" smtClean="0">
                <a:solidFill>
                  <a:srgbClr val="002060"/>
                </a:solidFill>
              </a:rPr>
              <a:t>TV, but, no, there,  in, my, is, room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178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350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74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052736"/>
            <a:ext cx="696277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88640"/>
            <a:ext cx="3015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My bedroom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0546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en-rez.com/wp-content/uploads/2012/06/HT-des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05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313463" y="4797152"/>
            <a:ext cx="3626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desk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87101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e/e3/Bookca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" b="8631"/>
          <a:stretch/>
        </p:blipFill>
        <p:spPr bwMode="auto">
          <a:xfrm>
            <a:off x="179512" y="116632"/>
            <a:ext cx="3887861" cy="551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1077" y="5298013"/>
            <a:ext cx="47500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bookcase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76129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5.slando.ru/images_slandoru/86531757_1_644x461_krasnyy-kover-naturalnyy-sherstyanoy-nedorogo-tom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5548209" cy="415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4941168"/>
            <a:ext cx="32816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carpet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62415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freeonlinemirror.com/img/mirr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8588" y="5226005"/>
            <a:ext cx="3462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mirror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58091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olfceramics.in/prodimages/1031-EURO-BA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945732" cy="49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5301208"/>
            <a:ext cx="54458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washbasin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170044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238</TotalTime>
  <Words>241</Words>
  <Application>Microsoft Office PowerPoint</Application>
  <PresentationFormat>Экран (4:3)</PresentationFormat>
  <Paragraphs>128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17</cp:revision>
  <cp:lastPrinted>2016-07-19T01:46:36Z</cp:lastPrinted>
  <dcterms:created xsi:type="dcterms:W3CDTF">2015-11-13T07:01:48Z</dcterms:created>
  <dcterms:modified xsi:type="dcterms:W3CDTF">2016-07-19T02:27:13Z</dcterms:modified>
</cp:coreProperties>
</file>