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70" r:id="rId14"/>
    <p:sldId id="272" r:id="rId15"/>
    <p:sldId id="265" r:id="rId16"/>
    <p:sldId id="269" r:id="rId17"/>
    <p:sldId id="271" r:id="rId18"/>
    <p:sldId id="273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92" r:id="rId29"/>
    <p:sldId id="290" r:id="rId30"/>
    <p:sldId id="288" r:id="rId31"/>
    <p:sldId id="289" r:id="rId32"/>
    <p:sldId id="293" r:id="rId33"/>
    <p:sldId id="294" r:id="rId34"/>
    <p:sldId id="282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1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2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9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1E74-7E70-49AE-9B12-85EFDE13DCE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D1C0-6E5A-4B0A-9E28-0A2B42AC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556792"/>
            <a:ext cx="5648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Road safety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505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parking z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35492" b="13593"/>
          <a:stretch/>
        </p:blipFill>
        <p:spPr bwMode="auto">
          <a:xfrm>
            <a:off x="0" y="2564904"/>
            <a:ext cx="88756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1093" y="620688"/>
            <a:ext cx="6173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p</a:t>
            </a:r>
            <a:r>
              <a:rPr lang="en-US" sz="8800" b="1" dirty="0" smtClean="0"/>
              <a:t>arking zone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9689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traffic w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3059832" y="1673799"/>
            <a:ext cx="4320480" cy="49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51534"/>
            <a:ext cx="6777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traffic warden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2023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pedestr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1" t="13959"/>
          <a:stretch/>
        </p:blipFill>
        <p:spPr bwMode="auto">
          <a:xfrm>
            <a:off x="1086356" y="476672"/>
            <a:ext cx="6653996" cy="3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728899"/>
            <a:ext cx="5202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pedestrian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4016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638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pavement</a:t>
            </a:r>
            <a:endParaRPr lang="ru-RU" sz="8800" b="1" dirty="0"/>
          </a:p>
        </p:txBody>
      </p:sp>
      <p:pic>
        <p:nvPicPr>
          <p:cNvPr id="7170" name="Picture 2" descr="Картинки по запросу pa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650030" cy="44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3365"/>
            <a:ext cx="5706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y</a:t>
            </a:r>
            <a:r>
              <a:rPr lang="en-US" sz="8800" b="1" dirty="0" smtClean="0"/>
              <a:t>ellow lines</a:t>
            </a:r>
            <a:endParaRPr lang="ru-RU" sz="8800" b="1" dirty="0"/>
          </a:p>
        </p:txBody>
      </p:sp>
      <p:pic>
        <p:nvPicPr>
          <p:cNvPr id="9218" name="Picture 2" descr="Картинки по запросу Yellow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5436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traffic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968552" cy="43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290" y="180294"/>
            <a:ext cx="5092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</a:t>
            </a:r>
            <a:r>
              <a:rPr lang="en-US" sz="8800" b="1" dirty="0" smtClean="0"/>
              <a:t>raffic sign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2412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274" y="188640"/>
            <a:ext cx="6759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z</a:t>
            </a:r>
            <a:r>
              <a:rPr lang="en-US" sz="8800" b="1" dirty="0" smtClean="0"/>
              <a:t>ebra crossing</a:t>
            </a:r>
            <a:endParaRPr lang="ru-RU" sz="8800" b="1" dirty="0"/>
          </a:p>
        </p:txBody>
      </p:sp>
      <p:pic>
        <p:nvPicPr>
          <p:cNvPr id="6146" name="Picture 2" descr="Картинки по запросу Zebra cro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1728823"/>
            <a:ext cx="6398636" cy="47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750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</a:t>
            </a:r>
            <a:r>
              <a:rPr lang="en-US" sz="8800" b="1" dirty="0" smtClean="0"/>
              <a:t>raffic lights</a:t>
            </a:r>
            <a:endParaRPr lang="ru-RU" sz="8800" b="1" dirty="0"/>
          </a:p>
        </p:txBody>
      </p:sp>
      <p:pic>
        <p:nvPicPr>
          <p:cNvPr id="8194" name="Picture 2" descr="Картинки по запросу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91994"/>
            <a:ext cx="3201566" cy="37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parking 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traffic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5151"/>
            <a:ext cx="1681273" cy="14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pedestri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14"/>
          <a:stretch/>
        </p:blipFill>
        <p:spPr bwMode="auto">
          <a:xfrm>
            <a:off x="5865919" y="220372"/>
            <a:ext cx="2513193" cy="17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traffic war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Zebra cro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4750"/>
            <a:ext cx="2592288" cy="19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pav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70615"/>
            <a:ext cx="2060848" cy="16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Yellow li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47" y="2419923"/>
            <a:ext cx="3087627" cy="16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Traffic ligh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372"/>
            <a:ext cx="1742009" cy="20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556792"/>
            <a:ext cx="5648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Road safety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6208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traffic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8" y="1916832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traffic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46907"/>
            <a:ext cx="2942833" cy="25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traffic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79" y="4005064"/>
            <a:ext cx="2905409" cy="25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290" y="180294"/>
            <a:ext cx="5092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</a:t>
            </a:r>
            <a:r>
              <a:rPr lang="en-US" sz="8800" b="1" dirty="0" smtClean="0"/>
              <a:t>raffic sign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7123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57" y="3933056"/>
            <a:ext cx="8901155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Wear a seat belt – </a:t>
            </a:r>
            <a:endParaRPr lang="en-US" sz="8000" b="1" dirty="0" smtClean="0"/>
          </a:p>
          <a:p>
            <a:r>
              <a:rPr lang="ru-RU" sz="8000" dirty="0" smtClean="0"/>
              <a:t>пристегнуть </a:t>
            </a:r>
            <a:r>
              <a:rPr lang="ru-RU" sz="8000" dirty="0" smtClean="0"/>
              <a:t>ремень</a:t>
            </a:r>
            <a:endParaRPr lang="en-US" sz="8000" dirty="0" smtClean="0"/>
          </a:p>
          <a:p>
            <a:endParaRPr lang="en-US" sz="4400" b="1" dirty="0" smtClean="0"/>
          </a:p>
          <a:p>
            <a:endParaRPr lang="ru-RU" dirty="0"/>
          </a:p>
        </p:txBody>
      </p:sp>
      <p:pic>
        <p:nvPicPr>
          <p:cNvPr id="1026" name="Picture 2" descr="Картинки по запросу ремень безопас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1" b="2097"/>
          <a:stretch/>
        </p:blipFill>
        <p:spPr bwMode="auto">
          <a:xfrm>
            <a:off x="2699792" y="262157"/>
            <a:ext cx="3192294" cy="36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3056"/>
            <a:ext cx="920950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Walk </a:t>
            </a:r>
            <a:r>
              <a:rPr lang="en-US" sz="5400" b="1" dirty="0" smtClean="0"/>
              <a:t>straight across the road</a:t>
            </a:r>
            <a:r>
              <a:rPr lang="ru-RU" sz="5400" b="1" dirty="0" smtClean="0"/>
              <a:t> – 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   </a:t>
            </a:r>
            <a:r>
              <a:rPr lang="ru-RU" sz="5400" dirty="0" smtClean="0"/>
              <a:t>идти </a:t>
            </a:r>
            <a:r>
              <a:rPr lang="ru-RU" sz="5400" dirty="0" smtClean="0"/>
              <a:t>прямо через дорогу</a:t>
            </a:r>
          </a:p>
          <a:p>
            <a:endParaRPr lang="en-US" sz="4400" b="1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Walk straight across the r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/>
          <a:stretch/>
        </p:blipFill>
        <p:spPr bwMode="auto">
          <a:xfrm>
            <a:off x="2123728" y="44624"/>
            <a:ext cx="4536504" cy="36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0" y="3717032"/>
            <a:ext cx="882517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 smtClean="0"/>
          </a:p>
          <a:p>
            <a:r>
              <a:rPr lang="en-US" sz="8000" b="1" dirty="0" smtClean="0"/>
              <a:t>Look </a:t>
            </a:r>
            <a:r>
              <a:rPr lang="en-US" sz="8000" b="1" dirty="0" smtClean="0"/>
              <a:t>both </a:t>
            </a:r>
            <a:r>
              <a:rPr lang="en-US" sz="8000" b="1" dirty="0" smtClean="0"/>
              <a:t>ways</a:t>
            </a:r>
            <a:r>
              <a:rPr lang="ru-RU" sz="8000" b="1" dirty="0" smtClean="0"/>
              <a:t> </a:t>
            </a:r>
            <a:r>
              <a:rPr lang="ru-RU" sz="8000" b="1" dirty="0" smtClean="0"/>
              <a:t>– </a:t>
            </a:r>
            <a:endParaRPr lang="ru-RU" sz="8000" b="1" dirty="0"/>
          </a:p>
          <a:p>
            <a:r>
              <a:rPr lang="ru-RU" sz="6000" dirty="0" smtClean="0"/>
              <a:t>посмотреть </a:t>
            </a:r>
            <a:r>
              <a:rPr lang="ru-RU" sz="6000" dirty="0" smtClean="0"/>
              <a:t>в обе стороны</a:t>
            </a:r>
            <a:endParaRPr lang="en-US" sz="6000" dirty="0" smtClean="0"/>
          </a:p>
          <a:p>
            <a:endParaRPr lang="ru-RU" dirty="0"/>
          </a:p>
        </p:txBody>
      </p:sp>
      <p:pic>
        <p:nvPicPr>
          <p:cNvPr id="3074" name="Picture 2" descr="Картинки по запросу Look both 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60640" cy="32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33056"/>
            <a:ext cx="89066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Run </a:t>
            </a:r>
            <a:r>
              <a:rPr lang="en-US" sz="8000" b="1" dirty="0" smtClean="0"/>
              <a:t>onto the road</a:t>
            </a:r>
            <a:r>
              <a:rPr lang="ru-RU" sz="8000" b="1" dirty="0" smtClean="0"/>
              <a:t> – </a:t>
            </a:r>
            <a:endParaRPr lang="en-US" sz="8000" b="1" dirty="0" smtClean="0"/>
          </a:p>
          <a:p>
            <a:r>
              <a:rPr lang="ru-RU" sz="8000" dirty="0" smtClean="0"/>
              <a:t>выбегать </a:t>
            </a:r>
            <a:r>
              <a:rPr lang="ru-RU" sz="8000" dirty="0" smtClean="0"/>
              <a:t>на дорогу</a:t>
            </a:r>
            <a:endParaRPr lang="en-US" sz="8000" dirty="0" smtClean="0"/>
          </a:p>
          <a:p>
            <a:endParaRPr lang="ru-RU" sz="8000" dirty="0"/>
          </a:p>
        </p:txBody>
      </p:sp>
      <p:pic>
        <p:nvPicPr>
          <p:cNvPr id="4098" name="Picture 2" descr="Картинки по запросу Run onto the r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8"/>
            <a:ext cx="6283132" cy="35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82" y="3671777"/>
            <a:ext cx="874091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 smtClean="0"/>
          </a:p>
          <a:p>
            <a:pPr algn="ctr"/>
            <a:r>
              <a:rPr lang="en-US" sz="7200" b="1" dirty="0" smtClean="0"/>
              <a:t>Talk </a:t>
            </a:r>
            <a:r>
              <a:rPr lang="en-US" sz="7200" b="1" dirty="0" smtClean="0"/>
              <a:t>to </a:t>
            </a:r>
            <a:r>
              <a:rPr lang="en-US" sz="7200" b="1" dirty="0" smtClean="0"/>
              <a:t>the </a:t>
            </a:r>
            <a:r>
              <a:rPr lang="en-US" sz="7200" b="1" dirty="0" smtClean="0"/>
              <a:t>driver – </a:t>
            </a:r>
          </a:p>
          <a:p>
            <a:pPr algn="ctr"/>
            <a:r>
              <a:rPr lang="ru-RU" sz="5400" dirty="0" smtClean="0"/>
              <a:t>разговаривать с водителем</a:t>
            </a:r>
            <a:r>
              <a:rPr lang="ru-RU" sz="5400" dirty="0" smtClean="0"/>
              <a:t> </a:t>
            </a:r>
            <a:endParaRPr lang="en-US" sz="5400" dirty="0" smtClean="0"/>
          </a:p>
          <a:p>
            <a:endParaRPr lang="ru-RU" dirty="0"/>
          </a:p>
        </p:txBody>
      </p:sp>
      <p:sp>
        <p:nvSpPr>
          <p:cNvPr id="3" name="AutoShape 2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738"/>
            <a:ext cx="5616624" cy="38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77072"/>
            <a:ext cx="948599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 smtClean="0"/>
              <a:t>Walk </a:t>
            </a:r>
            <a:r>
              <a:rPr lang="en-US" sz="7000" b="1" dirty="0" smtClean="0"/>
              <a:t>on the </a:t>
            </a:r>
            <a:r>
              <a:rPr lang="en-US" sz="7000" b="1" dirty="0" smtClean="0"/>
              <a:t>pavement</a:t>
            </a:r>
            <a:r>
              <a:rPr lang="ru-RU" sz="7000" b="1" dirty="0" smtClean="0"/>
              <a:t> – </a:t>
            </a:r>
          </a:p>
          <a:p>
            <a:pPr algn="ctr"/>
            <a:r>
              <a:rPr lang="ru-RU" sz="7000" dirty="0"/>
              <a:t>х</a:t>
            </a:r>
            <a:r>
              <a:rPr lang="ru-RU" sz="7000" dirty="0" smtClean="0"/>
              <a:t>одить по тротуару</a:t>
            </a:r>
            <a:endParaRPr lang="en-US" sz="7000" dirty="0" smtClean="0"/>
          </a:p>
          <a:p>
            <a:endParaRPr lang="en-US" sz="4400" b="1" dirty="0" smtClean="0"/>
          </a:p>
        </p:txBody>
      </p:sp>
      <p:pic>
        <p:nvPicPr>
          <p:cNvPr id="6146" name="Picture 2" descr="Картинки по запросу Walk on the pa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5141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365104"/>
            <a:ext cx="92265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Lean </a:t>
            </a:r>
            <a:r>
              <a:rPr lang="en-US" sz="6600" b="1" dirty="0" smtClean="0"/>
              <a:t>out of the </a:t>
            </a:r>
            <a:r>
              <a:rPr lang="en-US" sz="6600" b="1" dirty="0" smtClean="0"/>
              <a:t>window</a:t>
            </a:r>
            <a:r>
              <a:rPr lang="ru-RU" sz="6600" b="1" dirty="0" smtClean="0"/>
              <a:t> –</a:t>
            </a:r>
          </a:p>
          <a:p>
            <a:pPr algn="ctr"/>
            <a:r>
              <a:rPr lang="ru-RU" sz="6600" dirty="0"/>
              <a:t>в</a:t>
            </a:r>
            <a:r>
              <a:rPr lang="ru-RU" sz="6600" dirty="0" smtClean="0"/>
              <a:t>ысовываться из окна</a:t>
            </a:r>
            <a:r>
              <a:rPr lang="ru-RU" sz="6600" dirty="0" smtClean="0"/>
              <a:t> </a:t>
            </a:r>
            <a:endParaRPr lang="en-US" sz="6600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Lean out of the win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5068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653136"/>
            <a:ext cx="83953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Run </a:t>
            </a:r>
            <a:r>
              <a:rPr lang="en-US" sz="8000" b="1" dirty="0" smtClean="0"/>
              <a:t>onto the </a:t>
            </a:r>
            <a:r>
              <a:rPr lang="en-US" sz="8000" b="1" dirty="0" smtClean="0"/>
              <a:t>road</a:t>
            </a:r>
            <a:r>
              <a:rPr lang="ru-RU" sz="8000" b="1" dirty="0" smtClean="0"/>
              <a:t> </a:t>
            </a:r>
            <a:endParaRPr lang="en-US" sz="8000" b="1" dirty="0" smtClean="0"/>
          </a:p>
          <a:p>
            <a:endParaRPr lang="ru-RU" sz="8000" dirty="0"/>
          </a:p>
        </p:txBody>
      </p:sp>
      <p:pic>
        <p:nvPicPr>
          <p:cNvPr id="4098" name="Picture 2" descr="Картинки по запросу Run onto the r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8"/>
            <a:ext cx="6283132" cy="35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575" y="4293096"/>
            <a:ext cx="710207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 smtClean="0"/>
          </a:p>
          <a:p>
            <a:pPr algn="ctr"/>
            <a:r>
              <a:rPr lang="en-US" sz="7200" b="1" dirty="0" smtClean="0"/>
              <a:t>Talk </a:t>
            </a:r>
            <a:r>
              <a:rPr lang="en-US" sz="7200" b="1" dirty="0" smtClean="0"/>
              <a:t>to </a:t>
            </a:r>
            <a:r>
              <a:rPr lang="en-US" sz="7200" b="1" dirty="0" smtClean="0"/>
              <a:t>the </a:t>
            </a:r>
            <a:r>
              <a:rPr lang="en-US" sz="7200" b="1" dirty="0" smtClean="0"/>
              <a:t>driver</a:t>
            </a:r>
            <a:endParaRPr lang="en-US" sz="6000" dirty="0" smtClean="0"/>
          </a:p>
          <a:p>
            <a:endParaRPr lang="ru-RU" dirty="0"/>
          </a:p>
        </p:txBody>
      </p:sp>
      <p:sp>
        <p:nvSpPr>
          <p:cNvPr id="3" name="AutoShape 2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Talk to the driv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738"/>
            <a:ext cx="5616624" cy="38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126" y="4077072"/>
            <a:ext cx="704789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 smtClean="0"/>
          </a:p>
          <a:p>
            <a:r>
              <a:rPr lang="en-US" sz="8000" b="1" dirty="0" smtClean="0"/>
              <a:t>Look </a:t>
            </a:r>
            <a:r>
              <a:rPr lang="en-US" sz="8000" b="1" dirty="0" smtClean="0"/>
              <a:t>both </a:t>
            </a:r>
            <a:r>
              <a:rPr lang="en-US" sz="8000" b="1" dirty="0" smtClean="0"/>
              <a:t>ways</a:t>
            </a:r>
            <a:r>
              <a:rPr lang="ru-RU" sz="8000" b="1" dirty="0" smtClean="0"/>
              <a:t> </a:t>
            </a:r>
            <a:endParaRPr lang="en-US" sz="6000" dirty="0" smtClean="0"/>
          </a:p>
          <a:p>
            <a:endParaRPr lang="ru-RU" dirty="0"/>
          </a:p>
        </p:txBody>
      </p:sp>
      <p:pic>
        <p:nvPicPr>
          <p:cNvPr id="3074" name="Picture 2" descr="Картинки по запросу Look both 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60640" cy="32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parking z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3"/>
          <a:stretch/>
        </p:blipFill>
        <p:spPr bwMode="auto">
          <a:xfrm>
            <a:off x="217533" y="404664"/>
            <a:ext cx="85003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437112"/>
            <a:ext cx="735374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Wear a seat </a:t>
            </a:r>
            <a:r>
              <a:rPr lang="en-US" sz="8000" b="1" dirty="0" smtClean="0"/>
              <a:t>belt</a:t>
            </a:r>
            <a:endParaRPr lang="en-US" sz="8000" dirty="0" smtClean="0"/>
          </a:p>
          <a:p>
            <a:endParaRPr lang="en-US" sz="4400" b="1" dirty="0" smtClean="0"/>
          </a:p>
          <a:p>
            <a:endParaRPr lang="ru-RU" dirty="0"/>
          </a:p>
        </p:txBody>
      </p:sp>
      <p:pic>
        <p:nvPicPr>
          <p:cNvPr id="1026" name="Picture 2" descr="Картинки по запросу ремень безопас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1" b="2097"/>
          <a:stretch/>
        </p:blipFill>
        <p:spPr bwMode="auto">
          <a:xfrm>
            <a:off x="2699792" y="262157"/>
            <a:ext cx="3192294" cy="36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97152"/>
            <a:ext cx="867981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Walk </a:t>
            </a:r>
            <a:r>
              <a:rPr lang="en-US" sz="5400" b="1" dirty="0" smtClean="0"/>
              <a:t>straight across the </a:t>
            </a:r>
            <a:r>
              <a:rPr lang="en-US" sz="5400" b="1" dirty="0" smtClean="0"/>
              <a:t>road</a:t>
            </a:r>
            <a:endParaRPr lang="ru-RU" sz="5400" dirty="0" smtClean="0"/>
          </a:p>
          <a:p>
            <a:endParaRPr lang="en-US" sz="4400" b="1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Walk straight across the r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/>
          <a:stretch/>
        </p:blipFill>
        <p:spPr bwMode="auto">
          <a:xfrm>
            <a:off x="2159303" y="476672"/>
            <a:ext cx="4536504" cy="36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78" y="4653136"/>
            <a:ext cx="92780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 smtClean="0"/>
              <a:t>Walk </a:t>
            </a:r>
            <a:r>
              <a:rPr lang="en-US" sz="7000" b="1" dirty="0" smtClean="0"/>
              <a:t>on the </a:t>
            </a:r>
            <a:r>
              <a:rPr lang="en-US" sz="7000" b="1" dirty="0" smtClean="0"/>
              <a:t>pavement </a:t>
            </a:r>
            <a:endParaRPr lang="en-US" sz="7000" dirty="0" smtClean="0"/>
          </a:p>
          <a:p>
            <a:endParaRPr lang="en-US" sz="4400" b="1" dirty="0" smtClean="0"/>
          </a:p>
        </p:txBody>
      </p:sp>
      <p:pic>
        <p:nvPicPr>
          <p:cNvPr id="6146" name="Picture 2" descr="Картинки по запросу Walk on the pa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5141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70" y="4869160"/>
            <a:ext cx="9379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Lean </a:t>
            </a:r>
            <a:r>
              <a:rPr lang="en-US" sz="6600" b="1" dirty="0" smtClean="0"/>
              <a:t>out of the window</a:t>
            </a:r>
            <a:r>
              <a:rPr lang="ru-RU" sz="6600" b="1" dirty="0" smtClean="0"/>
              <a:t> </a:t>
            </a:r>
            <a:endParaRPr lang="en-US" sz="6600" dirty="0" smtClean="0"/>
          </a:p>
          <a:p>
            <a:endParaRPr lang="ru-RU" dirty="0"/>
          </a:p>
        </p:txBody>
      </p:sp>
      <p:pic>
        <p:nvPicPr>
          <p:cNvPr id="7170" name="Picture 2" descr="Картинки по запросу Lean out of the win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5068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14" y="-27980"/>
            <a:ext cx="46085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Talk to </a:t>
            </a:r>
            <a:endParaRPr lang="en-US" sz="5400" dirty="0"/>
          </a:p>
          <a:p>
            <a:r>
              <a:rPr lang="en-US" sz="5400" b="1" dirty="0" smtClean="0"/>
              <a:t>Look </a:t>
            </a:r>
            <a:r>
              <a:rPr lang="ru-RU" sz="5400" b="1" dirty="0" smtClean="0"/>
              <a:t> </a:t>
            </a:r>
            <a:r>
              <a:rPr lang="ru-RU" sz="5400" dirty="0" smtClean="0"/>
              <a:t>                         </a:t>
            </a:r>
            <a:endParaRPr lang="en-US" sz="5400" dirty="0" smtClean="0"/>
          </a:p>
          <a:p>
            <a:r>
              <a:rPr lang="en-US" sz="5400" b="1" dirty="0" smtClean="0"/>
              <a:t>Run </a:t>
            </a:r>
            <a:r>
              <a:rPr lang="en-US" sz="5400" b="1" dirty="0" smtClean="0"/>
              <a:t>onto </a:t>
            </a:r>
            <a:endParaRPr lang="ru-RU" sz="5400" b="1" dirty="0" smtClean="0"/>
          </a:p>
          <a:p>
            <a:r>
              <a:rPr lang="en-US" sz="5400" b="1" dirty="0" smtClean="0"/>
              <a:t>Wear </a:t>
            </a:r>
            <a:endParaRPr lang="en-US" sz="5400" dirty="0" smtClean="0"/>
          </a:p>
          <a:p>
            <a:r>
              <a:rPr lang="en-US" sz="5400" b="1" dirty="0" smtClean="0"/>
              <a:t>Walk </a:t>
            </a:r>
            <a:r>
              <a:rPr lang="en-US" sz="5400" b="1" dirty="0" smtClean="0"/>
              <a:t>on </a:t>
            </a:r>
            <a:endParaRPr lang="ru-RU" sz="5400" b="1" dirty="0" smtClean="0"/>
          </a:p>
          <a:p>
            <a:r>
              <a:rPr lang="en-US" sz="5400" b="1" dirty="0" smtClean="0"/>
              <a:t>Lean </a:t>
            </a:r>
            <a:r>
              <a:rPr lang="en-US" sz="5400" b="1" dirty="0" smtClean="0"/>
              <a:t>out of </a:t>
            </a:r>
            <a:r>
              <a:rPr lang="ru-RU" sz="5400" b="1" dirty="0" smtClean="0"/>
              <a:t> </a:t>
            </a:r>
            <a:endParaRPr lang="ru-RU" sz="5400" b="1" dirty="0" smtClean="0"/>
          </a:p>
          <a:p>
            <a:r>
              <a:rPr lang="en-US" sz="5400" b="1" dirty="0" smtClean="0"/>
              <a:t>Walk </a:t>
            </a:r>
            <a:r>
              <a:rPr lang="en-US" sz="5400" b="1" dirty="0"/>
              <a:t>straight </a:t>
            </a:r>
            <a:r>
              <a:rPr lang="ru-RU" sz="5400" b="1" dirty="0" smtClean="0"/>
              <a:t>  </a:t>
            </a:r>
            <a:endParaRPr lang="ru-RU" sz="5400" b="1" dirty="0"/>
          </a:p>
          <a:p>
            <a:r>
              <a:rPr lang="ru-RU" sz="4400" b="1" dirty="0" smtClean="0"/>
              <a:t>                            </a:t>
            </a:r>
            <a:endParaRPr lang="en-US" sz="4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-12592"/>
            <a:ext cx="580139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both way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  <a:r>
              <a:rPr lang="ru-RU" sz="5400" dirty="0">
                <a:solidFill>
                  <a:schemeClr val="tx2"/>
                </a:solidFill>
              </a:rPr>
              <a:t>  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a </a:t>
            </a:r>
            <a:r>
              <a:rPr lang="en-US" sz="5400" b="1" dirty="0">
                <a:solidFill>
                  <a:schemeClr val="tx2"/>
                </a:solidFill>
              </a:rPr>
              <a:t>seat belt</a:t>
            </a:r>
            <a:endParaRPr lang="en-US" sz="5400" dirty="0">
              <a:solidFill>
                <a:schemeClr val="tx2"/>
              </a:solidFill>
            </a:endParaRPr>
          </a:p>
          <a:p>
            <a:r>
              <a:rPr lang="en-US" sz="5400" b="1" dirty="0" smtClean="0">
                <a:solidFill>
                  <a:schemeClr val="tx2"/>
                </a:solidFill>
              </a:rPr>
              <a:t>across </a:t>
            </a:r>
            <a:r>
              <a:rPr lang="en-US" sz="5400" b="1" dirty="0">
                <a:solidFill>
                  <a:schemeClr val="tx2"/>
                </a:solidFill>
              </a:rPr>
              <a:t>the </a:t>
            </a:r>
            <a:r>
              <a:rPr lang="en-US" sz="5400" b="1" dirty="0" smtClean="0">
                <a:solidFill>
                  <a:schemeClr val="tx2"/>
                </a:solidFill>
              </a:rPr>
              <a:t>road</a:t>
            </a:r>
            <a:r>
              <a:rPr lang="ru-RU" sz="5400" dirty="0" smtClean="0">
                <a:solidFill>
                  <a:schemeClr val="tx2"/>
                </a:solidFill>
              </a:rPr>
              <a:t>                       </a:t>
            </a:r>
            <a:endParaRPr lang="en-US" sz="5400" dirty="0">
              <a:solidFill>
                <a:schemeClr val="tx2"/>
              </a:solidFill>
            </a:endParaRPr>
          </a:p>
          <a:p>
            <a:r>
              <a:rPr lang="en-US" sz="5400" b="1" dirty="0" smtClean="0">
                <a:solidFill>
                  <a:schemeClr val="tx2"/>
                </a:solidFill>
              </a:rPr>
              <a:t>the </a:t>
            </a:r>
            <a:r>
              <a:rPr lang="en-US" sz="5400" b="1" dirty="0">
                <a:solidFill>
                  <a:schemeClr val="tx2"/>
                </a:solidFill>
              </a:rPr>
              <a:t>road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the window</a:t>
            </a:r>
            <a:r>
              <a:rPr lang="ru-RU" sz="5400" b="1" dirty="0">
                <a:solidFill>
                  <a:schemeClr val="tx2"/>
                </a:solidFill>
              </a:rPr>
              <a:t>  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the </a:t>
            </a:r>
            <a:r>
              <a:rPr lang="en-US" sz="5400" b="1" dirty="0">
                <a:solidFill>
                  <a:schemeClr val="tx2"/>
                </a:solidFill>
              </a:rPr>
              <a:t>pavement</a:t>
            </a:r>
            <a:endParaRPr lang="ru-RU" sz="5400" b="1" dirty="0">
              <a:solidFill>
                <a:schemeClr val="tx2"/>
              </a:solidFill>
            </a:endParaRPr>
          </a:p>
          <a:p>
            <a:r>
              <a:rPr lang="en-US" sz="5400" b="1" dirty="0" smtClean="0">
                <a:solidFill>
                  <a:schemeClr val="tx2"/>
                </a:solidFill>
              </a:rPr>
              <a:t>the </a:t>
            </a:r>
            <a:r>
              <a:rPr lang="en-US" sz="5400" b="1" dirty="0">
                <a:solidFill>
                  <a:schemeClr val="tx2"/>
                </a:solidFill>
              </a:rPr>
              <a:t>driver</a:t>
            </a:r>
            <a:endParaRPr lang="en-US" sz="5400" dirty="0">
              <a:solidFill>
                <a:schemeClr val="tx2"/>
              </a:solidFill>
            </a:endParaRPr>
          </a:p>
          <a:p>
            <a:r>
              <a:rPr lang="ru-RU" sz="6000" b="1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5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14" y="-27980"/>
            <a:ext cx="46085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Lean out of Look </a:t>
            </a:r>
            <a:r>
              <a:rPr lang="ru-RU" sz="5400" b="1" dirty="0" smtClean="0"/>
              <a:t> </a:t>
            </a:r>
            <a:r>
              <a:rPr lang="ru-RU" sz="5400" dirty="0" smtClean="0"/>
              <a:t>                         </a:t>
            </a:r>
            <a:endParaRPr lang="en-US" sz="5400" dirty="0" smtClean="0"/>
          </a:p>
          <a:p>
            <a:r>
              <a:rPr lang="en-US" sz="5400" b="1" dirty="0" smtClean="0"/>
              <a:t>Run </a:t>
            </a:r>
            <a:r>
              <a:rPr lang="en-US" sz="5400" b="1" dirty="0" smtClean="0"/>
              <a:t>onto </a:t>
            </a:r>
            <a:endParaRPr lang="ru-RU" sz="5400" b="1" dirty="0" smtClean="0"/>
          </a:p>
          <a:p>
            <a:r>
              <a:rPr lang="en-US" sz="5400" b="1" dirty="0" smtClean="0"/>
              <a:t>Wear </a:t>
            </a:r>
            <a:endParaRPr lang="en-US" sz="5400" dirty="0" smtClean="0"/>
          </a:p>
          <a:p>
            <a:r>
              <a:rPr lang="en-US" sz="5400" b="1" dirty="0" smtClean="0"/>
              <a:t>Walk on</a:t>
            </a:r>
            <a:endParaRPr lang="ru-RU" sz="5400" b="1" dirty="0" smtClean="0"/>
          </a:p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Talk </a:t>
            </a:r>
            <a:r>
              <a:rPr lang="en-US" sz="5400" b="1" dirty="0">
                <a:solidFill>
                  <a:prstClr val="black"/>
                </a:solidFill>
              </a:rPr>
              <a:t>to </a:t>
            </a:r>
            <a:endParaRPr lang="ru-RU" sz="5400" b="1" dirty="0" smtClean="0"/>
          </a:p>
          <a:p>
            <a:r>
              <a:rPr lang="en-US" sz="5400" b="1" dirty="0" smtClean="0"/>
              <a:t>Walk </a:t>
            </a:r>
            <a:r>
              <a:rPr lang="en-US" sz="5400" b="1" dirty="0"/>
              <a:t>straight </a:t>
            </a:r>
            <a:r>
              <a:rPr lang="ru-RU" sz="5400" b="1" dirty="0" smtClean="0"/>
              <a:t>  </a:t>
            </a:r>
            <a:endParaRPr lang="ru-RU" sz="5400" b="1" dirty="0"/>
          </a:p>
          <a:p>
            <a:r>
              <a:rPr lang="ru-RU" sz="4400" b="1" dirty="0" smtClean="0"/>
              <a:t>                            </a:t>
            </a:r>
            <a:endParaRPr lang="en-US" sz="4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5787"/>
            <a:ext cx="47290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the window</a:t>
            </a:r>
            <a:r>
              <a:rPr lang="ru-RU" sz="5400" b="1" dirty="0" smtClean="0">
                <a:solidFill>
                  <a:schemeClr val="tx2"/>
                </a:solidFill>
              </a:rPr>
              <a:t>  </a:t>
            </a:r>
          </a:p>
          <a:p>
            <a:r>
              <a:rPr lang="ru-RU" sz="6000" b="1" dirty="0" smtClean="0"/>
              <a:t>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7729" y="8180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5400" b="1" dirty="0" smtClean="0">
                <a:solidFill>
                  <a:srgbClr val="1F497D"/>
                </a:solidFill>
              </a:rPr>
              <a:t>both </a:t>
            </a:r>
            <a:r>
              <a:rPr lang="en-US" sz="5400" b="1" dirty="0">
                <a:solidFill>
                  <a:srgbClr val="1F497D"/>
                </a:solidFill>
              </a:rPr>
              <a:t>way</a:t>
            </a:r>
            <a:r>
              <a:rPr lang="ru-RU" sz="5400" b="1" dirty="0">
                <a:solidFill>
                  <a:srgbClr val="1F497D"/>
                </a:solidFill>
              </a:rPr>
              <a:t> </a:t>
            </a:r>
            <a:r>
              <a:rPr lang="ru-RU" sz="5400" dirty="0">
                <a:solidFill>
                  <a:srgbClr val="1F497D"/>
                </a:solidFill>
              </a:rPr>
              <a:t>  </a:t>
            </a:r>
          </a:p>
          <a:p>
            <a:pPr lvl="0"/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8180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5400" dirty="0" smtClean="0">
                <a:solidFill>
                  <a:srgbClr val="1F497D"/>
                </a:solidFill>
              </a:rPr>
              <a:t>                       </a:t>
            </a:r>
            <a:endParaRPr lang="en-US" sz="5400" dirty="0">
              <a:solidFill>
                <a:srgbClr val="1F497D"/>
              </a:solidFill>
            </a:endParaRPr>
          </a:p>
          <a:p>
            <a:pPr lvl="0"/>
            <a:r>
              <a:rPr lang="en-US" sz="5400" b="1" dirty="0">
                <a:solidFill>
                  <a:srgbClr val="1F497D"/>
                </a:solidFill>
              </a:rPr>
              <a:t>the road</a:t>
            </a:r>
            <a:r>
              <a:rPr lang="ru-RU" sz="5400" b="1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480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5400" b="1" dirty="0">
                <a:solidFill>
                  <a:srgbClr val="1F497D"/>
                </a:solidFill>
              </a:rPr>
              <a:t>a seat </a:t>
            </a:r>
            <a:r>
              <a:rPr lang="en-US" sz="5400" b="1" dirty="0" smtClean="0">
                <a:solidFill>
                  <a:srgbClr val="1F497D"/>
                </a:solidFill>
              </a:rPr>
              <a:t>belt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250133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 smtClean="0">
                <a:solidFill>
                  <a:srgbClr val="1F497D"/>
                </a:solidFill>
              </a:rPr>
              <a:t>the pavement</a:t>
            </a:r>
            <a:endParaRPr lang="ru-RU" sz="5400" b="1" dirty="0" smtClean="0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5400" b="1" dirty="0" smtClean="0">
                <a:solidFill>
                  <a:srgbClr val="1F497D"/>
                </a:solidFill>
              </a:rPr>
              <a:t>the </a:t>
            </a:r>
            <a:r>
              <a:rPr lang="en-US" sz="5400" b="1" dirty="0">
                <a:solidFill>
                  <a:srgbClr val="1F497D"/>
                </a:solidFill>
              </a:rPr>
              <a:t>driver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1956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5400" b="1" dirty="0" smtClean="0">
                <a:solidFill>
                  <a:srgbClr val="1F497D"/>
                </a:solidFill>
              </a:rPr>
              <a:t>across </a:t>
            </a:r>
            <a:r>
              <a:rPr lang="en-US" sz="5400" b="1" dirty="0">
                <a:solidFill>
                  <a:srgbClr val="1F497D"/>
                </a:solidFill>
              </a:rPr>
              <a:t>the road</a:t>
            </a:r>
            <a:r>
              <a:rPr lang="ru-RU" sz="5400" dirty="0">
                <a:solidFill>
                  <a:srgbClr val="1F497D"/>
                </a:solidFill>
              </a:rPr>
              <a:t>                       </a:t>
            </a:r>
            <a:endParaRPr lang="en-US" sz="5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pedestr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1" t="13959"/>
          <a:stretch/>
        </p:blipFill>
        <p:spPr bwMode="auto">
          <a:xfrm>
            <a:off x="1086356" y="476672"/>
            <a:ext cx="6653996" cy="39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728899"/>
            <a:ext cx="5202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pedestrian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9433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traffic w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3059832" y="1673799"/>
            <a:ext cx="4320480" cy="49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51534"/>
            <a:ext cx="6777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traffic warden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902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274" y="188640"/>
            <a:ext cx="6759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z</a:t>
            </a:r>
            <a:r>
              <a:rPr lang="en-US" sz="8800" b="1" dirty="0" smtClean="0"/>
              <a:t>ebra crossing</a:t>
            </a:r>
            <a:endParaRPr lang="ru-RU" sz="8800" b="1" dirty="0"/>
          </a:p>
        </p:txBody>
      </p:sp>
      <p:pic>
        <p:nvPicPr>
          <p:cNvPr id="6146" name="Picture 2" descr="Картинки по запросу Zebra cro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1728823"/>
            <a:ext cx="6398636" cy="47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638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pavement</a:t>
            </a:r>
            <a:endParaRPr lang="ru-RU" sz="8800" b="1" dirty="0"/>
          </a:p>
        </p:txBody>
      </p:sp>
      <p:pic>
        <p:nvPicPr>
          <p:cNvPr id="7170" name="Picture 2" descr="Картинки по запросу pa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650030" cy="44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750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t</a:t>
            </a:r>
            <a:r>
              <a:rPr lang="en-US" sz="8800" b="1" dirty="0" smtClean="0"/>
              <a:t>raffic lights</a:t>
            </a:r>
            <a:endParaRPr lang="ru-RU" sz="8800" b="1" dirty="0"/>
          </a:p>
        </p:txBody>
      </p:sp>
      <p:pic>
        <p:nvPicPr>
          <p:cNvPr id="8194" name="Picture 2" descr="Картинки по запросу Traffic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91994"/>
            <a:ext cx="3201566" cy="37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3365"/>
            <a:ext cx="5706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y</a:t>
            </a:r>
            <a:r>
              <a:rPr lang="en-US" sz="8800" b="1" dirty="0" smtClean="0"/>
              <a:t>ellow lines</a:t>
            </a:r>
            <a:endParaRPr lang="ru-RU" sz="8800" b="1" dirty="0"/>
          </a:p>
        </p:txBody>
      </p:sp>
      <p:pic>
        <p:nvPicPr>
          <p:cNvPr id="9218" name="Picture 2" descr="Картинки по запросу Yellow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5436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181</Words>
  <Application>Microsoft Office PowerPoint</Application>
  <PresentationFormat>Экран (4:3)</PresentationFormat>
  <Paragraphs>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12</cp:revision>
  <dcterms:created xsi:type="dcterms:W3CDTF">2016-11-09T05:55:58Z</dcterms:created>
  <dcterms:modified xsi:type="dcterms:W3CDTF">2016-11-10T07:55:30Z</dcterms:modified>
</cp:coreProperties>
</file>