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2" r:id="rId16"/>
    <p:sldId id="273" r:id="rId17"/>
    <p:sldId id="277" r:id="rId18"/>
    <p:sldId id="274" r:id="rId19"/>
    <p:sldId id="278" r:id="rId20"/>
    <p:sldId id="271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3F559-3372-4A28-9A7C-1A57E3D78F0A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136EF-9165-4BF1-9F72-108CD967AF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6.jpeg"/><Relationship Id="rId5" Type="http://schemas.openxmlformats.org/officeDocument/2006/relationships/image" Target="../media/image4.jpeg"/><Relationship Id="rId10" Type="http://schemas.openxmlformats.org/officeDocument/2006/relationships/image" Target="../media/image15.jpeg"/><Relationship Id="rId4" Type="http://schemas.openxmlformats.org/officeDocument/2006/relationships/image" Target="../media/image3.gif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eviews.123rf.com/images/shadowstudio/shadowstudio1405/shadowstudio140500025/29202747-A-vector-illustration-of-a-kid-studying-and-doing-his-homework-in-his-bedroom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989"/>
            <a:ext cx="4248472" cy="47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01208"/>
            <a:ext cx="86292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d</a:t>
            </a:r>
            <a:r>
              <a:rPr lang="en-US" sz="8000" b="1" dirty="0" smtClean="0"/>
              <a:t>o</a:t>
            </a:r>
            <a:r>
              <a:rPr lang="ru-RU" sz="8000" b="1" dirty="0" smtClean="0"/>
              <a:t> </a:t>
            </a:r>
            <a:r>
              <a:rPr lang="en-US" sz="8000" b="1" dirty="0" smtClean="0"/>
              <a:t>the homework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1606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77072"/>
            <a:ext cx="53607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take a pet </a:t>
            </a:r>
          </a:p>
          <a:p>
            <a:r>
              <a:rPr lang="en-US" sz="8000" b="1" dirty="0" smtClean="0"/>
              <a:t>for a walk</a:t>
            </a:r>
            <a:endParaRPr lang="ru-RU" sz="8000" b="1" dirty="0"/>
          </a:p>
        </p:txBody>
      </p:sp>
      <p:pic>
        <p:nvPicPr>
          <p:cNvPr id="11266" name="Picture 2" descr="http://thumbs.dreamstime.com/z/cute-cartoon-girl-walking-dog-illustration-346124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7"/>
          <a:stretch/>
        </p:blipFill>
        <p:spPr bwMode="auto">
          <a:xfrm>
            <a:off x="179512" y="188640"/>
            <a:ext cx="42023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0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635" y="492616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repair the bike</a:t>
            </a:r>
            <a:endParaRPr lang="ru-RU" sz="8000" b="1" dirty="0"/>
          </a:p>
        </p:txBody>
      </p:sp>
      <p:pic>
        <p:nvPicPr>
          <p:cNvPr id="12290" name="Picture 2" descr="http://classroomclipart.com/images/gallery/Clipart/Sports/Bicycle_Clipart/bike_rep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7756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1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kid.com/images/3/make-bed-clipart-clipart-panda-free-clipart-images-1fICJK-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320480" cy="39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797152"/>
            <a:ext cx="67714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make the bed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7246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eviews.123rf.com/images/shadowstudio/shadowstudio1405/shadowstudio140500025/29202747-A-vector-illustration-of-a-kid-studying-and-doing-his-homework-in-his-bedroom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989"/>
            <a:ext cx="4248472" cy="47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01208"/>
            <a:ext cx="86292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d</a:t>
            </a:r>
            <a:r>
              <a:rPr lang="en-US" sz="8000" b="1" dirty="0" smtClean="0"/>
              <a:t>o</a:t>
            </a:r>
            <a:r>
              <a:rPr lang="ru-RU" sz="8000" b="1" dirty="0" smtClean="0"/>
              <a:t> </a:t>
            </a:r>
            <a:r>
              <a:rPr lang="en-US" sz="8000" b="1" dirty="0" smtClean="0"/>
              <a:t>the homework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9011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af2q7kW-5X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1"/>
            <a:ext cx="6489736" cy="43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157192"/>
            <a:ext cx="58416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go shopping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5242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59" y="5085182"/>
            <a:ext cx="8925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do the washing up</a:t>
            </a:r>
            <a:endParaRPr lang="ru-RU" sz="8000" b="1" dirty="0"/>
          </a:p>
        </p:txBody>
      </p:sp>
      <p:pic>
        <p:nvPicPr>
          <p:cNvPr id="6146" name="Picture 2" descr="http://www.readersdigest.co.uk/sites/default/files/images/washing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600" y="5096921"/>
            <a:ext cx="9333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answer phone calls</a:t>
            </a:r>
            <a:endParaRPr lang="ru-RU" sz="8000" b="1" dirty="0"/>
          </a:p>
        </p:txBody>
      </p:sp>
      <p:pic>
        <p:nvPicPr>
          <p:cNvPr id="7170" name="Picture 2" descr="http://4.bp.blogspot.com/_COIlU6Xm3EQ/TS0Vaw2tKVI/AAAAAAAAUJI/1stFO4pNcQc/s1600/Phone+Call+from+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0" y="305026"/>
            <a:ext cx="4562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77072"/>
            <a:ext cx="53607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take a pet </a:t>
            </a:r>
          </a:p>
          <a:p>
            <a:r>
              <a:rPr lang="en-US" sz="8000" b="1" dirty="0" smtClean="0"/>
              <a:t>for a walk</a:t>
            </a:r>
            <a:endParaRPr lang="ru-RU" sz="8000" b="1" dirty="0"/>
          </a:p>
        </p:txBody>
      </p:sp>
      <p:pic>
        <p:nvPicPr>
          <p:cNvPr id="11266" name="Picture 2" descr="http://thumbs.dreamstime.com/z/cute-cartoon-girl-walking-dog-illustration-346124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7"/>
          <a:stretch/>
        </p:blipFill>
        <p:spPr bwMode="auto">
          <a:xfrm>
            <a:off x="179512" y="188640"/>
            <a:ext cx="42023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830" y="5013176"/>
            <a:ext cx="7459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clean the room</a:t>
            </a:r>
            <a:endParaRPr lang="ru-RU" sz="8000" b="1" dirty="0"/>
          </a:p>
        </p:txBody>
      </p:sp>
      <p:sp>
        <p:nvSpPr>
          <p:cNvPr id="3" name="AutoShape 2" descr="data:image/jpeg;base64,/9j/4AAQSkZJRgABAQAAAQABAAD/2wCEAAkGBxITEhUTEhIWFRUXFxoYGBgVFx0dFRUYHRgZGhcYGBgdHSggGB0lHRcYITEhJSkrLi4uGB82ODMtNygtMCsBCgoKDg0OGxAQGy4lICYtLS8tLy0tLS0tLS0tLS0tLS0tLS0tLS0tLS0tLS0tLS0tLS0tLS0tLS0tLS0tLS0tLf/AABEIALoAyAMBEQACEQEDEQH/xAAcAAABBQEBAQAAAAAAAAAAAAAAAwQFBgcCAQj/xABLEAACAQMCAwQFBwgGCQUBAAABAgMABBESIQUGMRMiQVEHYXGRoRQjMlKBscEkM0JiY3Oy0TQ1Q3KCoxUWU2R0kqKz4SVEpMPwg//EABsBAQACAwEBAAAAAAAAAAAAAAADBAECBQYH/8QAOBEAAgIBAgMGAwYFBAMAAAAAAAECAxEEIQUSMRMiQVFhcSMywQYUNIGx8EJykaHRJDNi8VKC4f/aAAwDAQACEQMRAD8A112IJ38axnIATt9as4QOxdN51hA6F43kKA7F7+rWQdi8X10B0LlfOgFBKvmKA6BoD2gCgCgCgCgCgCgCgCgCgCgCgCgPM0B7QBQGR8Y9JkkV3PCsEGIpCnz1wY5Gxg6saSMHO1RynyPozaMHJDSHnu4kMj6EUqjOipcrIjBRkoU0jGVyQ/mBVKy2cZqUfPyNlAdWnN1yzRKFcdpq6vGwjdW06ZWA76NlMacEaz1xUD1NkE25Lb33M8nodWvPUrqj9nIiyOFOuJSYiV1I5w28BGvJ+kOz9dST1dvM4prbfx/eTPLsSyekG1G0kdyjAkMOwkZQwOGAdQQwBB3q9G+Ekm2unmRuLz0F05+4eeszL/fikX71rftYea/qOV+RxeekHh6rlLqJ2J6FioHrbukgewGtLLXGOYrPsFFsU/10hDFSBqVdTqJAWA2OtBga0wQdW2x9RqBa1PHdeH+8GVBsXTmqE7YJbGrCMrZT6yHI7To2y7907dKLXV4y/wDoxyMk+FcXWbIQsCAGxkHUpyAwIJyMgg+I8etT03xtzymGmiRE7DxqYwdC7b1e6gOxeny+NAMl46O1kjKH5sJuD11Anp4Yx8aAUPGR9T4/+KA5PGf2fx/8UByeMt9Qe80B4eMP9VfjQHB4tJ+r7qA5PFJfMe6gOTxGX63wFAeHiEv1z8P5UBwbyT65oDk3L/Xb30ALIxIGo7keJ/nQDXnKyhNtcO8UbMEJ1MiltiPHGaynl4ZlPcznm6O0tb65tx2cOV7XXo6h1b5lQoyCcsvXGNPiN67plLx2MpNrZFOTiqgxk2hiEZBj64tzlSZT3AGJIXy3TxzUr0NrT9euxvKqyP8ACxCG/hwI1gnQFkOkMcmQAqgJJ7sZ7Rh9o2ON43o7X4b9DWeYrMspIu0vBbckv8u4lFIxLMBGHj1MSW0Kp2XJOBmrD4ZLGHWUY8Wo6Kwa/wCjXH0OOSD9/aSJ8e976glwuHjX+pZjxCL6TX9UJz3MsWMcUt5vDCsNWr9EENGuAcEZ3wSKqW8Oqgs8pYWplLozgcTJKDtYjqj7MLhS7ERshYMG7qjJ2wfoHzGYVpfR/thWbYFIuKBTFM5gCJuH0YDaZdT/ACfvfo4weu7jbfbV6R8uN9/3ubO1eQ/5b4LJdIqRJBiJWywYiNDIsQAVlHef5skgY6DpkVLHTSlNtSZjtEvA16CMqqqWLEKAWPViBgk+3rXSxhYIJNtndZAUBAIfyq69sI/y/wDzQDnFAFAFAFAFAFAFAFAFAFALWYy6/wB4ffQCPOhxZXZ8onPwoh4mYekGX/1C/YfopEPchP412OGbV2SO/wAH2qtmM5ZCGUeZOfcTXorHhxXmertlhxXn/gjLxsp//dP41rnanHJJ/wDI89xzD0V3v9C7GrKPg8nuz3NYwjHMyD50ObVgd8si7+txVTWRjyYwd37P5nrIpkN/oqBZNAiXDKxIx13XHsqxHR0Kzl5V0yfbY8O0yuUORYxk6m4VbjHzKd5gDt93ura3RaeOO6t2SXcP0sWu4t2aJ6H0C21wqgAC6cADoO5HXmNXFQulFeZ4vWxUNROMeiZfKr5KoVgAKArlsc3N3+8jH+Sn86Ae0AUAUAUA24nerBDJM+dEaF2x1wBvj10BGpc8UkAaLh8aKQCO3uQGIPTKopA99YckjVySObPjc4uFtbq17GR0Z0ZJBJE6qQG3wCCMjqKJ5EXknaybBQBQDrho+dX/APeFAMuemxw+8PlBKf8ApNPELqZNz/J+WcTP7RB7ok/nXY0W2lsZ3+G7aK1+v+BGf85GP759wH86705fEgj0t8vjVL99CPlbKyeq5X+JKoXPuT/mODxR50eo9/oXs9atLoj4VLqz1VJ6VlvAjFsiecbci3TPjPEP+rP4VS1MlJxXqen+zNDetiQF1Lpldh+jBn/q/wDFWrreW1vyifZNRc673Lyh9Re+bHZn9otTaqWFB+pY1ksdm/Uv/oi/MXX/ABbf9uOvK6/8TP3PE8S21Vnv9C91UKIUAUBV+HPm5vvVcKP/AI8X86AkqAKAKAKAhOcIjJb/ACcdbiRIBjrh2Gs/YgZvsNAXx/V0qvYytPqUTiXe40uf7OyOP8Uu/wBwqSroSU9CaqQlCgCgH3BxmX7DQEdzwM2F6P8Ad5f4DQGO85Pql4i31rgj3Kgrs6RY0U/VnodDHGgn6s9nP5RGP1HPxUV2Zb6iPsd+zfV1r/j/AII49J/Vcp/9dUbH3bf5vojicS30mqXr9EaRDZEnerDtSR8UVDbJa04d6qq2Xl+rSkF6S4NEFsPrXSD3I7fhVWM+e6C9T1f2d0/LrIMoXED3rg+UKj+I1f1DzO3+U9/q5ZsuflEc8RPciP7SP76s6p/Dh7ota2Xwq36o0L0R/mbv/i2/7UVea16/1M/c8hxP8XP3+hfKqFEKAKAqPBT+U8Q/4sD/AOPBQExQBQBQBWGZQjwi0M932pHzVsGVNtnncd9v8Cd3PnI48KM1kWZ6rzW5WkUXndTbXMHEMZiVWguMdUjZgUkx4hWyD6jmt634G9T8CYjkDAMpDKRkEHIIPQg+IqYnOqAKAkeBjvn2fjQEdzkPyG7/AHEv8DU6DqYfxeTWly31rl/+4B+FdyhY0f5npNLtw9+45f8ApQ9UR+LV1lvqkv8Aidxb62K8o/UYx/SnH+8Rf/XXPt2jd/N9EcXXb6fVL1+iN1t+G7nbxqnO7Y+aU6Tcl7bh/qqpO46dWlKN6ZlASxUeNyx90T/zrfQ5lqYe53+EVpauHuZdd9Lw/qqPcp/nXZuTfbM9LevxEvyHHEj8zGf1ovvFS6p/Bg/VE+t/DVv1Ro3ol/NXn/Fn/sxV5/iH4ifueV4n+Ln7/QvdUygFAFAVHgX5+/PneH4Qwj8KAmKGGQfNXEJI1hjhZI5LiYRLJJ9CIYLM5GRnAU4HnQyEltJaNGwv/lkTsEkEhTtIyxwjxlAMrqIBUjoc52owycrLwBhJweE5IUoSSSY3ZCSepOhhvnesAhLjg6GbT211p7REx8rm8YpHYZ158Fqg7pfe1SunLn++DPIsZGt7ZcJjfTMhlZTuZGkl0HbOSzHFWXdXGXK3ubdjLGUWlJIIURQ0caEdwZCqR17ozuN/CpJSS8TCi2Owa2NQoCV4Cu7n2D76AjebB+R3f7mX+BqBmCQvrtQ315dXvkzXoaV/o17nqdPHGgj6yRILvdt6oh8XroQf+s/9TrV765/y/UbxL85N+/h+9Ko6r5Lvf6I5esj8LU+/0R9LpABXnnJs8hGpRFa1N0ZT6cbvRJw8aSxLTlVUZLMFjUAf89WNJcqrFN+Bd0N6puU34GU8HneaOdAjyTysQI41LN9EAbAbD1muhVrI9jZz9ZHUp10Owt5/mkxW74kTHpdAmh1X6YJYqwDaQPpAY6gmt567tKVthIks4j2tKUtksGieivjaB57fsptbzdr+bIVYzHGoZmONIJU4865mqnGdrnFnG11kbb5Tj0NNxVcqBQBQFQ5d+nen/fJPgqD8KAmaIGbRwy8dnMalUtYzrGVzgZKq7eLM3ewMgAVA3KUsI6kK69NSrbVzOXREhY+jC3kjM9lMyyRSSRguijLxuUJVl3XdTgnNZdclvzGv36qW06opeg65H5jlmeS2ud5ohkMRhmAYq6uBtrVhjI65rauWURa3SqmScfllui3ipCkQCP8APA7kG4mYY64jtwhx9tcmtuXEZekPrkk/hKOLy6Fu11b8OW6E0zHvK0gjiIyUVEIbd2bMn6uPCr0a4SblJbkkufGxKXioLbE9u8FwlvF2JlmBkuGzpaER4wFXbJ6rqGaxqK4Tj3thXzRlllp5NQi0iJOQwLLvnSrHKrn1CpKYOMEskU/mZNVKaEzwJe6x9f4UBF80D8kuv3Mv8BoPAwXhiZtIB+sn8VenqjnS1nsaIZ0NS9UPoP6RKfJEHxardX4ufsi9p/xs/ZCca/OS+uWD71qnql3LjnaxfD1H78EbzPzhZo7KZCQpKvIqO0EbA4IkmC6EweuTt44rzGTyfK+o55j49FaQ9rJkknTGi7ySufopGPEn7smmTEVl4KfYcDlnka6vzmd0KJGh7lpGwIKxnxkIO7+qtXItQp8yRtOW7eK3a3gUwoy6SYjiQjoe+QSTjbPrrHMSutHfBOV7O1GLe3jQgbMRqY+WWO599MmjgkiEl4T8himuLnikyGWTtJGjSNWd8ABEDK7EYGAo6b1tkgcMFNseYRPMJHvOIQQIdlAeSabcd5ykYSMbdADWyIsGi8O55sJpFiSfEjYCpIjq7Z6YDDehgsdAU3lVs/Kz53tx8GA/CnsMi9zzNYx7SXduPAjtVJ9ewJNZyDMuVObU4VcyLE63EGApK5wyAkxkNjCuuphvsc1CoyTbSyjoO6u+mMJvllFYWST4Rz1aWSH5PLdTuS7LHM8awI7sWYlI8s25z1P2VvzSe0UQx00V88kkRvJvE51mlu/ksk5kBVW1oilmctKzZORk4GMbVUlqaaHicsMn1Njv5VBd2KwX/gXME90zxrZPG6Y1NI6mEZ8NS7s2P0QAfPGar6zi1GnrU85z0RSVcs4Z43Dpopk1ot3p7eUJECkimVgxYhnKtuCoGR4+VVeFataqydqi0TcuMJlGk4hcai1o7QQkl44lY4hB3ZiACCCdyDsuauvU5eEnsXqOSEWpr2JpFuOKTO0s9vAsKYRVzq0vgu2pjsDoUa8HHlUicdRFN+BVkpJl04G6G3iMa6E0DSuc4A2GD4jbr41dRSk9x9WTBO8FHzftJ/lQERzL/RLn9zL/AANRAw/hUP5PCPJVPu3r2OkrctPBeR77Q082lrXkKWn56f8AwD4H+dbUb32P8jbSrOqtfsI8QhZlnCfSbQF3x3jsu/hviq2rXw7ipro/CvNe5d4javEtuumNo1Eclu+FkT9FlZDuQTncZBzXkX1yeWjKLWBPl/hEgEct0dUsadlEDuIYxtkZ37RwFLN6gB0OcNm0K0ifrGCRPc91AAkkADqT0A8SaGJM44fHJcAPqMUR3TA+dkHgx1fQU9QMZx1IqVLBUlbnoObzhLY1ROSw3Cy95GPkcjUvtB2o0ac7fUZniPbQkQyGORl8EMjwt0OpF2BUgjfG4pg2bRRrGylsZXZbm3vLhhqbtYZ/lrAk4AZCxQdQBpxWSJl34DfyTxB5baS3fxjlxkesEdR7cUBVeUgTFd4+kbu7xnpntWA+NYe6YXUYcT4VYxW6tdcNGmGNQ0sRTUoUAFsqVb19K89PRcSjY5QtWH4bk3NDxRE8W5UsdbMJr+0YgZ7SB2i9WTowf+apqdbxKhY5U16bGLKoWYyQMPKQL/M8Strj9QTLBL8VY/Cri4zco5shKHrjJH93r8dyxWkctqgQ8PuEQb6ox2ynO5YshJ38yK4lsPvNjmrU367fqdCu+EFhITs+PwJlEvZIMsWKs2g6ick4kXzNa2aW6e8q1LH5/obZql44JrhnFpYZHlDG7EiKvedMqyFyneUAFD2hztkYFWNDq4URcXDl9kw6kvlYz5UvBw9pjdd4OqaZI0PVdZZGX9HJYEHODj1Vf0uqqnlrb3NJKUeryVBZYiUZp7dGjYskar8o8ThWxtgAgYHlRSnVZzRi3/YxLEl1LHYekC6EkSS2muN3SMTJHJEoLHSO6+QffXRrtU/f3yU5QwaQRUpoWDhQ+aX7fvoCE5k/otz+4l/gasIeJi/DVxDGP1F+4V7rSLFMfY+kaGONPBehxakB52JwNY3PT6C/zqCqSrnZOTws/Qg00lCy2cvP6Csyjc7g6o8hgQR31xsd+mar33U26eydUs+ZX1sq7NNbKD8DVfSjYRSQwho0LvdW8YcqNaAyDVpbqO6CPtryjWx4iPVEwTUPidFFI5gmin4hBYoO+czTuGYOsa4KxqQe7qPX1e3Nb+BDKXfwif4vbpHayDLdn3TJqZmxFqXtcEkkDRqzRMzYsRZH+k+x4xPLbrwx9EODrKOq4bOzMTuV0gYx66kKJdbq+Ftbh521MqqDpHekkxjSi9WZm6AedAVzhnNVpbTQ8OlbF3J3nCL82JZCXKlumck+4UBMcyMkbQzkhW7VIc9NSytp0Hz72kj1igF1G49tAUjkjeGU+d3dH/PegPfSD/Vt1+6P3igJfi13OJoY4XjXtBKWMiMwJQIVGzKR9JvPpXJTW7eS0iJ4oshBNxZWs6AEswcA48SRKuAPa9FP/wAZYMteaK8q2AUOlve2gOcPbFzF6zqhZ4j9orZwcs82Je5piB78sWTuxcXt5/KO/jjZvZnuN8Kgelgt+Rx9Yv8A7GF4MjuK8CcRuRwtO1KnRNw+ZlGrwJiJBI9has17SXxG15SWf7meSS3wREXMFqI0KcPSSQIA0k53LADUfEnJz4itJaa1zbla0vBRL0KuaKfKIy813h2QwwD9jCAR/iYk1tHTUp97Mvdmz080s5SL3ypy/HLDbXc8s80pVZR2kpMav5qgAHvzXWrprr+VYOTObb3ZchUqNCy2C4jT+6KArnNT4s7o/sJf4DRhmQWy4RR+qPur3tCxBI+nadctaRxYz9lJ2xXUI5hIVIzlVADbezJHrArhcV0s9Ro7oReGcnVUylVbjzLP6VmSMw3GoaXXSdxltJEkZHtGse6vB/ZHVzqruoszueep1Crqsg/FEnzlzJLe2hFtw68LK6TRyaF7MNG4cE97JG3hvXc6nJWzLRwriEdxFHNGcpIoYerPUHyI6VC9i+nlbGLcB46sPGBdzuNFyZFLHpGGICfYAFFa12c6exNrNJ91lF5zlZN10g7EAj3gj8a2InhjGDhs0Q02108cY6RsiSKg8kJwyj1EkVJzFZ0ohuMwSo6O7rLN2qCEyyfOK2od5IUQKFxnUB3tOrfamTRwx0H7xWBuheTWcqXijGexlk8MZQxqUc4zhhvjyrOTTlYjzl2k0DTSoY0iaNoI2xraUyKFkffu46KvXck+AGQ1sWkfS+38aGpQfR82bVj53Fwf856A79Ip/wDTbn1x4+Ip6gecwXASezJIGZ3TJ2+lC5+9BXGrfMpIt+Qz55lK26uQWjWaFpQBn5sPls48B1PqqKtN8yXXDwbN+IhyneiSS8liOYGmXs2AwrsEAlZfUTp+3NactkK4Rn82NzaPebwOeZbWF7edpIo2xE5yygnIU43pRbLtIpMzOK5RPlUabK2HlCn8Oa01D+O/cxX8pjXDxmJCfL+ddC54m0dPTLNMWONNRRe5YcVhmzcj/wBX2n7lPursnlSaNAWqBcKo9Q+6gKjzy2OH3eP9g/3VmKyzMFlmSi6jwMOp8sEEn2AbmvbrVUxgm5H0Za2iFabkhO6vo1Rn1KcAnAOc7b5A39tRXaumFbkmRX66iulyUl/k0Lk3lSGK2ikmQTTtEpZ5e+VBAKxpn6KgbYrwuEtorB4uMFjLI2eadJZ34YospUiZngljAN0QQQ6xfRGkAjtFzksAegqVNIhsgnuhPgck9jEt4HN1Y3Pz0nZxaWtWffWsYz3CchgOhGfOsyRpXZyjnhvo84c8ou1c3CHvRoWVoAM58BlwPIn21EsR2Lk27sSk84LLBaTW+0OJYfCJ2xJH6o5OjL5K/TwbG1Ophpp7D6HiJOxgmU+RQEf8wbT8azg1bJBIF1atI1dNWBqx5Z61lGjQ4U1k1ZWuZJxPc29km+l1ubgj+zSM6oVPkXkCnB8EatkQzZYIz3h7R99ZNCg+jgfkKnzlmPvlagO/SH/QJR9Yxr75FFavozKHHHCZZWt+xhmTs+0KykjPfK7d0j4VxIT5FzZ8S3jLwV264aseSkV9bDztnE0WPLsiWwPYoqeFudspsOGENYeYJY8CO9tJR4Jcxm3k9gOy/A0nVGbzKL/LdGqm10Z3xzmGc2sySWMwLxsqvCRNESR9ZNwPWQKjr00FYpKXTzNnY8bosfDe7bxDyiQe5BXPtlm1v1JoruGN8KX5lP7v866eofxGdTRr4ER0V6+yo4vcsSWzNe5E/q60/crXaPIk6Bk48zWQWwCgIkj/APGs48xkbw2MSHUkSK3mqKD7wKwMsjuZuELNa3MccaiSSF1BVQGJI2GQPE0T8MmfQbcocSW4s4JEP9mqsPFXUBWUjwII6VC8ovVzTiQnpIvtCwLG+m4EmpWUaniiIKzSMv1NLDrtnHlWJNxi5EV0uVZRmtjw2VryawPEJoYYFwvzmAV22xqC76jtVSzXTjp42xjlvwOdK5qtSSGjcel4RdNHY3ImhwCQxDxsT1GFPdPsINWtLOV1SlNYfkTU2yxk0LgXpis5ABco8D+YBdM+ojce6pnEtq9eJb7fnfhrdL6Aep3CEfY2MVrgz2kTqXnjhqf+9hY+Ubdox9gTOazg154jduYbu67thbtEp/8Ac3aFVUeccJw0h9uB7a2SIpTJbgfB0tkKqWd3bVLK5zJK+MamPwAGwHSskZJL1oCg+jQ54dAfPWfe7GgOvSBvbIv1rm3X/OX+VazeIv2MrqhaeT8vUeds3wmX+deebzU/cvraQ05omGq2Rj81JcKkmehAR2VSfIuqj19KjhnsrHHqlsZn1S8BC1SM3l3BoVolWF9JUFUkYOHAB+jnSpx/Ota7bFpYTk2nuOWLm14CV5yzaBWeNDCwDNmB2j3AzuFIB+0VJVrbHJKW6MTqjg65YuHexgd2LM0WST1J361FqcR1DS8ySvetMzHgg+YT2fjXS1X+4zq6BZoiPHXY+w/dUMH3kWZrus1nkT+rrT9ytd48aWG1XLr/AHh99AWmgIk0B5WAJXYcxuIyA+htBPg2k6T78VkLYxq34YYrYRxWnFLe9EeljCjGKWX6zndGBP6QIrXDJFJYFeJ22iCGayVnHEIDBL2heWXtchlCknIfHaDfujRXJ0OqsnbZTb1j09v3gTT5coa878hMXfiFy/ZRPNErRjBdI2IRnZt1BGxxvtmrlFU6dPyrdrOCrCMoQwQnGOC8DVVEd84YHvFR2mofYoAPs86p6fUcQbfaVrH9CKE7m+8jzisfbWxbhltptol0yylB2spxucnc6QMnHnW9M3Xby6iXefReBtF8su+9zaeVnhvbKC4lihZ5IwX7inv9G8OuRXWLWCagsYk+hEi/3UAPwFY6movI4G7ED1kj8aGSGvebuHxbSXsAI/REgZv+Vcn4UBH/AOvlsxxBDd3B/Y20hHvKigIjk2T5JZQQ3SSwOqkN2kThMkk/T06fjQCfNvEIphZrFLHIGvI86HVsBAznofNRUN7xVJm9e8kccdMLTAtNPBJGmO1iHzYWQ6sOSrKN08ce2uHTKUY4STz5l2cVnIxvbC5niKLc293EfrphsjoVkibukeeK3hdXCWXFpmri2sJiXDJprRSp4fIQTqd4pRMzHpli2HJx6qxd2d72mvZrAgpQ8Dq95utjFIGLxNocBZo2TJ0nbJGKir0NimmsNehu7Vy9B5yuMWVuP2K/dVXWTzqZe5JV/t/kZvy7vbp9v3119ZtYdXhm9CJCRdj7D91Vq330XbF3GalyJ/V1p+5T7q9CeILNw9cyL7c0BZKAiKAKAKAAaw45BmN5Y3DPd2dpGGVLlZ4pmfTHbyEiR4/EuQ2TpXwfBIqhPSL70tQnjbD9SWEXJYFOfuN3K2NxFfWyIsiERzW7s8Yk6qsisoZMkbHcVeUsmJwlEzPiL8OLwxWlu0iFQ07IHa4yMalTVso9YHn0qlStS1Jze/h5FWCseW/yJDi1jFFC03DLh2glYRy22SX3304xqU4B6jPrqtRZOdnJqoJSXSXgRQblLFi3LTyBxXiMsz2yCOwSUtLEJoGbJAUSJFkqB9bBB6muhRKHLyQlnBPFxeyZoH+pVw/5/i12w8VhEcS/BCasZJBSL0bcO6yxyTnzuJpJP+ktp+FATthy9aQjENtDGP1Y1H4UBJAUAYoDN/SNaxC+4aFjRWLTyFlUBiERRgkb9ZM/ZVTXS5aJEtKzNDKyfNxc+rsR7kY/jXn7XiEGXlhyaI/ithDJPDCqKjyiRjIoKuqIBnSVIJJLDqfA1vXdKFUrG8pGJRTaSGXDLe4KMY7xw6O8bLIFkj1IxXIJAYA7Hr41vddVHHNDqs7bGIwk+jFZp75RiS3huB+zbSx/wSZHxqKP3eT7snF+plKaW6yOuC8RWaIMiGMAlNBAypU6SNtqqaql02JN59SapqUWZzywvzGPJ2Hxrt6599P0Olwfegk5V7rew/dVWv50dC1dx+xpvIf9XWn7la9GeFLTwgZlHqz91ZBYaArL8VTJVY55CDg9nC5GfLWQF+NAedtdt9CyK+uaZFHuQuaADYcRfHftYR44R5WHsJZB8KAiuaOFXEFpcXD8QuXaKJ3VYlijXIG2QqFjvj9LwoNiI5ds5kdYLe6fsljSecyIrkyTd7EbkZ72l2Oc4BGOtaSLkFjoWPj/AA1bm2mgbpIjL7Dg6T9hxWkXuSTWYmIcM9IsdrAkdnZRxTFAskxALFvEqvifLJx6ql6FPtOXoNuF8VeOcT2dhNJJpYM8mpu0djnWQoAU9dhtvXPvpV0HC2ax6FOyPOnzsU49zVxQlDN2UDRuJEChRIrDxA1Mw22IOxFbcO4dVCXwMt/v0MVVVw3R9B8icxC/s47jSEY7OoIOlxs2PIeO++9dKyuUJcs1hljOSw1oZCgCgPDQGZ86zhuLwLqHzVpI2CfGR1H3LXO4m32OEWNNjn3IHi7m3kMq3UcXbEd24X5tiq42cEFdvM1yqfjR5JQbx5FmSUHnJHcUu7kmKbsmSSIsUmt8TxkMMMGTZsHAPTwqequpZg3s/B7f/DEm2/8AA65dv7VUESXAd8szdp3JGdjlmKNg9TVLWVXTlzOO3RYJapQWzZNlq5jymkWMbMgOUzgTDyupvi2r8a6HEt51v0RBQsJr1Kdy9ssy/VmcfdXU1n8L9Dp8GfwpL1HtzcooZSwB0E48QMdaipqseGuhd1GoqUZRz4Gm8lxXSWFqDaOV7Je8jITjG2UYqwPqGa9AeILnwiBg51KR3fEUMk1QHmKA9FAFAJXNusisjgMrAqwPQgjBBoCgDleXhrmSyjluYJFUSQtIDNEUzoMRbGpcMQVJzsMVrKOSWuzl6lf5o9ITrbSm3tZ1ZW7F5JV0rDIQNmGc6u8MeHSlKhO+NLlhsknf3djHbGZ4d4pGQ+rG/vFe5s+zGlcFzt5OY7M9Rxccau5Bh55ivT6ZC5642wM48K5NHCOGQ1PZKDb9zPLhZSGaKB4Yr2ml0dNUVyQSIpSbL76JObfkV12UjYguCFbPRJOiP6gc6T9nlXn/ALR8P5o9vDqupJVPGx9Fqa8Ui0dUAUAUBCcc5Tsrs6rm2jkbGAxGHA8AGGCPfTqZTwQUfotsVmilUzERsWEUkhkhOVKkFZMnofPwrVRSeUg22dX3oxsWJa3Mto/nbOVX7YzlPcBWs6oT+ZZMxk49GVjjfo8vsdba/XymTspvsde7n3e2qz0UY/7cnH9CTt3/ABLJU7nh8tqe+t7Yn9de2t/D9Mahj7aq26az+OCl7bMmjZHweCS5ThISVzNHN2kpfVF9HdVB28DkVx+JSzOC5WsLo/ct0R265yUqyL9pcRxnDvd9muRnBkkKg48a7vZ9pKvPTBnT3umixrrk2Z/RDY5tvpN2Ts0pbdrnIGznyyo26YyPGugopLCOTKbk8tmiKuOlbGp7igPaAKAKAKAKASlkA6sBnpkj8Tv1oD534XOdd9Dez6oL3teyuW7scs0LYDIP8QGw8BjNc7iFU+au6n5ovf2N4+TKpacvX0igx2Vw23URtjPtIr6BL7VULTqOe/j+5W7CXNk2rlzlKwvODC1hznJLOwxNHdDZi46gg7Y+rXlO2n2naJ7+ZLjwMd4hypxCASGWznCx51uIyY8DqwfGCvjmva6f7SUqtdp8xXdDyTvLvIhNzbx8SzBDOCU0sp7Rhg9mzgkIWU5HmOlcjiP2glqYuutYRJGhw3Z9G2wUKAn0QABvnYDA38a84Si1ZAUAUAUAUAUB5igOXUEYIyPI9KGDMeI8k30Ms0lp2E0csrSdk2Y3TONlbdT08hXP1nD69Q+ZvcsVXuCwV/kf0eXb373N3EbeJJ1mVGKlpHUkqAVJGkE5J9mKtVVKEUvJGsrZNNeZuFTER7QBQBQHKsD0OfZQHtABoCr8b57srYyI8wMqDIjTLux06vooCVHmTgCgwZdz/wAa/wBI3UXZwyaIkKok8TqJJnIyDuCndUYY7dar6ifLHPReLIrIzniMPHxLDyry3BbAdJJFyNyWWHO5SIMToX19TtnwryOr4pbdJRziP6nbo0qhDvPLLit0FBZ2CqNyzHCjzJJ6VNpZOb2MWxXUp/D+PIOJi4sVdrSbEd5KylbftOkMsbH6TblSRsdq9Tp+ZR75zJyjnY0Hmq4kjs7iSFFeRYmKq4yrbbgqDuMZ2qZmhgE0cbRouZbhIx3GndorSEeGkZXYZ2xnauY7b5PfZeS6nInqdTJ4bwvBLdstvoy5qjsVmt5UnaIydpE0VvIVAYYkGkZZV1AEZG+TXQrzy7nTpb5FzLc0/gvNVldEi3uUdh1TOmQe2NgGH2ipCUmaA9oAoAoAoAoDzFAGKYAYoD2gCgCgCgKnx7hUUbrJDdNYzSHZl3hlbriWNgY8nPXZj5nFAN25g4jbbXdgZ0/21kdQI82hY61+zI9dAUvm7n4XUixRm4jtV2lVIpEuJm2ymvQezUeo5O/Taop2qPX9SfT1wm3zywOuVrrhc4ubWO2aEM2VLDszEGiVNRkLK2chuhJNbRsjJZFlUYvClkeq1vdWcaXV4jOYgUl1KLyCUAZUhPzo1r5b4GQeta2zrSxNrBDHmXQrzcxyBw6RlplTRdoQyQx4bTHcM7L3EyT4Z0tuBprz8OFRtTg33c5i1+n7+penrOVJrqTicvGcF7yX5TMhZltANNv3Gw6Bf7RsYwWPip2Brr0aeuhYgvzObbqp2MsZ4hAVCPoNpOulGK4jBPdaCQY7hPhnG+obHFSpPBXaYw4lfXNnEYHd/k5wqXYy0kCeKzbEkgbLNgjxbpkrLZxg3FZfkWITUupzFacPjiUx2qxHAEU+g3ESDYakca8EDcagBnrmq1Ov08n3niXimSKlLdIfWfyY5jjvI4oB1WGZe3nPi00xOoZ8lIPmfAdCNkXumhgheZZuGOoj+Qs0i/QaAqJUPmskbls59ufHNQ26qutbst06SM93NJfmS3IfErxGFrfEszI0kDtjtWRCodJQNtS60wfEE5G28ek11Wpz2e+OpDfXGEsReUOYuO3t1LN8ijgEMDtFrnL5nlTZ1QL9BQdtZzv4GrhCepzqweET2NxBHM6xLLJowJWGyFAxcDVlQxABPtFAW8UB7QBQBQBQBQBQBQBQBQCNzapIpSRVdWGCrAFSPIg9aArE3KtxDvw+9eEf7GcdtB7BqOtB6lagKxf8K4wjtJHbKJGOp2tLhezkbxZre5GlScfotmquo0VF6xOJlSaIWe+41HK083C1caAjnQuMKxKMQsjZI1MNsbGqL4LV2fZwlJLPmb9qyX4C98JgrQ/JY52yH7BWCSMN0Vu1wAcFskHckYpPg1NvL2km8LzM9oyT5w4D8mi+Xh5J5IR8+JNOJrY7TR6FUL0OobZyvWr9Gnrohy1oin3hCThjoPmmkdVCsGQ5mMePmbiLP05EXuOp/OKBkHYHKKux12ygGV5I4e0HekI1WF0PHtEb8zJjqCVbwy2Ns4MjDhF5d3BCcLjaKE5DyzanssecCOBIeuwGErfk8ySNbLJwbkJbZSYbqZJn3kfCGN2JyfmSuhBnP0NJ9dV9VoaNSsWInjJxC94XeJ3nksXGeskTJ7yXYE1zHwCpPuTkl7m/asZ2yXLzm3W8sYZFXUyQxF5Qp6Hdgo+0Gto8B0+czlKX5jtWK8V5bkiMDJcTtLJKIpLlsGSGJgSeyQLoi1usakheh67V1aNLVQsVrBpKTZOcocuCxjkjE8kweV5cyY1Lr3IyOuTk59dWDUa89WzlYZdIkjt5O3kj1BXk7NSU0k7d1u9g4zpG9AWDh14k0Uc0ZJSRVdSRg4YZGR4daAc0AUAUAUAUAUAUAUAUAUB4RQBigDFYwBGa0RkKMoKnw+7GOh8cisgbcWtQ1tLGdwYnXfxBQjfzrGAZtyrzfrs7SG0he8u1hUMF7scJxj56U7L0GwyfhUbhlkHZZlknuF8hmVzPxORbiQkN2MYKWiMPHs/7U/rPmpEsEqikTPMknEEMC8PhgZCxExlJHZptgqoIz1bz6Dasmy2IJ15ge8be3htVc6ejF4wfEYLaiPWoB860nnGUZRSeM8k8UEqxMrXccoOXZhIsbk4aYrLtG+knAX7KizY458Tbu5IrhdtewXxjtrVZQ6iOS31EtKif2krs+I26YJKnyGK3g58ve6iWM7F74Vxa54TFGt9GqQSzMxd7nWLVCMrAmcyzMNOdgRud9qlXQ0HnCk42YexAhjbLP8seQSCUkll7OHGUByBhsBR0BoDjj3DLvictqk9g0EcMuuVpJ0aKRMDUiojEyBsDBYDHwoDRI0CgAAAAYAGwAHQAUB1QBQBQBQBQBQBQBQBQBQBQBQBQBQDe+/Nv/db7jRBdSI5GtI47G3EaKgMakhFABJGSTjqfXQyT1GYCgDFAcmiNT3QOuBk+PjWGbCV3bI64dFcZBwwBGfPBrK6GBbFDIYoD2gCgCgCgCgCgCgCgCg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TEhUTEhIWFRUXFxoYGBgVFx0dFRUYHRgZGhcYGBgdHSggGB0lHRcYITEhJSkrLi4uGB82ODMtNygtMCsBCgoKDg0OGxAQGy4lICYtLS8tLy0tLS0tLS0tLS0tLS0tLS0tLS0tLS0tLS0tLS0tLS0tLS0tLS0tLS0tLS0tLf/AABEIALoAyAMBEQACEQEDEQH/xAAcAAABBQEBAQAAAAAAAAAAAAAAAwQFBgcCAQj/xABLEAACAQMCAwQFBwgGCQUBAAABAgMABBESIQUGMRMiQVEHYXGRoRQjMlKBscEkM0JiY3Oy0TQ1Q3KCoxUWU2R0kqKz4SVEpMPwg//EABsBAQACAwEBAAAAAAAAAAAAAAADBAECBQYH/8QAOBEAAgIBAgMGAwYFBAMAAAAAAAECAxEEIQUSMRMiQVFhcSMywQYUNIGx8EJykaHRJDNi8VKC4f/aAAwDAQACEQMRAD8A112IJ38axnIATt9as4QOxdN51hA6F43kKA7F7+rWQdi8X10B0LlfOgFBKvmKA6BoD2gCgCgCgCgCgCgCgCgCgCgCgCgPM0B7QBQGR8Y9JkkV3PCsEGIpCnz1wY5Gxg6saSMHO1RynyPozaMHJDSHnu4kMj6EUqjOipcrIjBRkoU0jGVyQ/mBVKy2cZqUfPyNlAdWnN1yzRKFcdpq6vGwjdW06ZWA76NlMacEaz1xUD1NkE25Lb33M8nodWvPUrqj9nIiyOFOuJSYiV1I5w28BGvJ+kOz9dST1dvM4prbfx/eTPLsSyekG1G0kdyjAkMOwkZQwOGAdQQwBB3q9G+Ekm2unmRuLz0F05+4eeszL/fikX71rftYea/qOV+RxeekHh6rlLqJ2J6FioHrbukgewGtLLXGOYrPsFFsU/10hDFSBqVdTqJAWA2OtBga0wQdW2x9RqBa1PHdeH+8GVBsXTmqE7YJbGrCMrZT6yHI7To2y7907dKLXV4y/wDoxyMk+FcXWbIQsCAGxkHUpyAwIJyMgg+I8etT03xtzymGmiRE7DxqYwdC7b1e6gOxeny+NAMl46O1kjKH5sJuD11Anp4Yx8aAUPGR9T4/+KA5PGf2fx/8UByeMt9Qe80B4eMP9VfjQHB4tJ+r7qA5PFJfMe6gOTxGX63wFAeHiEv1z8P5UBwbyT65oDk3L/Xb30ALIxIGo7keJ/nQDXnKyhNtcO8UbMEJ1MiltiPHGaynl4ZlPcznm6O0tb65tx2cOV7XXo6h1b5lQoyCcsvXGNPiN67plLx2MpNrZFOTiqgxk2hiEZBj64tzlSZT3AGJIXy3TxzUr0NrT9euxvKqyP8ACxCG/hwI1gnQFkOkMcmQAqgJJ7sZ7Rh9o2ON43o7X4b9DWeYrMspIu0vBbckv8u4lFIxLMBGHj1MSW0Kp2XJOBmrD4ZLGHWUY8Wo6Kwa/wCjXH0OOSD9/aSJ8e976glwuHjX+pZjxCL6TX9UJz3MsWMcUt5vDCsNWr9EENGuAcEZ3wSKqW8Oqgs8pYWplLozgcTJKDtYjqj7MLhS7ERshYMG7qjJ2wfoHzGYVpfR/thWbYFIuKBTFM5gCJuH0YDaZdT/ACfvfo4weu7jbfbV6R8uN9/3ubO1eQ/5b4LJdIqRJBiJWywYiNDIsQAVlHef5skgY6DpkVLHTSlNtSZjtEvA16CMqqqWLEKAWPViBgk+3rXSxhYIJNtndZAUBAIfyq69sI/y/wDzQDnFAFAFAFAFAFAFAFAFAFALWYy6/wB4ffQCPOhxZXZ8onPwoh4mYekGX/1C/YfopEPchP412OGbV2SO/wAH2qtmM5ZCGUeZOfcTXorHhxXmertlhxXn/gjLxsp//dP41rnanHJJ/wDI89xzD0V3v9C7GrKPg8nuz3NYwjHMyD50ObVgd8si7+txVTWRjyYwd37P5nrIpkN/oqBZNAiXDKxIx13XHsqxHR0Kzl5V0yfbY8O0yuUORYxk6m4VbjHzKd5gDt93ura3RaeOO6t2SXcP0sWu4t2aJ6H0C21wqgAC6cADoO5HXmNXFQulFeZ4vWxUNROMeiZfKr5KoVgAKArlsc3N3+8jH+Sn86Ae0AUAUAUA24nerBDJM+dEaF2x1wBvj10BGpc8UkAaLh8aKQCO3uQGIPTKopA99YckjVySObPjc4uFtbq17GR0Z0ZJBJE6qQG3wCCMjqKJ5EXknaybBQBQDrho+dX/APeFAMuemxw+8PlBKf8ApNPELqZNz/J+WcTP7RB7ok/nXY0W2lsZ3+G7aK1+v+BGf85GP759wH86705fEgj0t8vjVL99CPlbKyeq5X+JKoXPuT/mODxR50eo9/oXs9atLoj4VLqz1VJ6VlvAjFsiecbci3TPjPEP+rP4VS1MlJxXqen+zNDetiQF1Lpldh+jBn/q/wDFWrreW1vyifZNRc673Lyh9Re+bHZn9otTaqWFB+pY1ksdm/Uv/oi/MXX/ABbf9uOvK6/8TP3PE8S21Vnv9C91UKIUAUBV+HPm5vvVcKP/AI8X86AkqAKAKAKAhOcIjJb/ACcdbiRIBjrh2Gs/YgZvsNAXx/V0qvYytPqUTiXe40uf7OyOP8Uu/wBwqSroSU9CaqQlCgCgH3BxmX7DQEdzwM2F6P8Ad5f4DQGO85Pql4i31rgj3Kgrs6RY0U/VnodDHGgn6s9nP5RGP1HPxUV2Zb6iPsd+zfV1r/j/AII49J/Vcp/9dUbH3bf5vojicS30mqXr9EaRDZEnerDtSR8UVDbJa04d6qq2Xl+rSkF6S4NEFsPrXSD3I7fhVWM+e6C9T1f2d0/LrIMoXED3rg+UKj+I1f1DzO3+U9/q5ZsuflEc8RPciP7SP76s6p/Dh7ota2Xwq36o0L0R/mbv/i2/7UVea16/1M/c8hxP8XP3+hfKqFEKAKAqPBT+U8Q/4sD/AOPBQExQBQBQBWGZQjwi0M932pHzVsGVNtnncd9v8Cd3PnI48KM1kWZ6rzW5WkUXndTbXMHEMZiVWguMdUjZgUkx4hWyD6jmt634G9T8CYjkDAMpDKRkEHIIPQg+IqYnOqAKAkeBjvn2fjQEdzkPyG7/AHEv8DU6DqYfxeTWly31rl/+4B+FdyhY0f5npNLtw9+45f8ApQ9UR+LV1lvqkv8Aidxb62K8o/UYx/SnH+8Rf/XXPt2jd/N9EcXXb6fVL1+iN1t+G7nbxqnO7Y+aU6Tcl7bh/qqpO46dWlKN6ZlASxUeNyx90T/zrfQ5lqYe53+EVpauHuZdd9Lw/qqPcp/nXZuTfbM9LevxEvyHHEj8zGf1ovvFS6p/Bg/VE+t/DVv1Ro3ol/NXn/Fn/sxV5/iH4ifueV4n+Ln7/QvdUygFAFAVHgX5+/PneH4Qwj8KAmKGGQfNXEJI1hjhZI5LiYRLJJ9CIYLM5GRnAU4HnQyEltJaNGwv/lkTsEkEhTtIyxwjxlAMrqIBUjoc52owycrLwBhJweE5IUoSSSY3ZCSepOhhvnesAhLjg6GbT211p7REx8rm8YpHYZ158Fqg7pfe1SunLn++DPIsZGt7ZcJjfTMhlZTuZGkl0HbOSzHFWXdXGXK3ubdjLGUWlJIIURQ0caEdwZCqR17ozuN/CpJSS8TCi2Owa2NQoCV4Cu7n2D76AjebB+R3f7mX+BqBmCQvrtQ315dXvkzXoaV/o17nqdPHGgj6yRILvdt6oh8XroQf+s/9TrV765/y/UbxL85N+/h+9Ko6r5Lvf6I5esj8LU+/0R9LpABXnnJs8hGpRFa1N0ZT6cbvRJw8aSxLTlVUZLMFjUAf89WNJcqrFN+Bd0N6puU34GU8HneaOdAjyTysQI41LN9EAbAbD1muhVrI9jZz9ZHUp10Owt5/mkxW74kTHpdAmh1X6YJYqwDaQPpAY6gmt567tKVthIks4j2tKUtksGieivjaB57fsptbzdr+bIVYzHGoZmONIJU4865mqnGdrnFnG11kbb5Tj0NNxVcqBQBQFQ5d+nen/fJPgqD8KAmaIGbRwy8dnMalUtYzrGVzgZKq7eLM3ewMgAVA3KUsI6kK69NSrbVzOXREhY+jC3kjM9lMyyRSSRguijLxuUJVl3XdTgnNZdclvzGv36qW06opeg65H5jlmeS2ud5ohkMRhmAYq6uBtrVhjI65rauWURa3SqmScfllui3ipCkQCP8APA7kG4mYY64jtwhx9tcmtuXEZekPrkk/hKOLy6Fu11b8OW6E0zHvK0gjiIyUVEIbd2bMn6uPCr0a4SblJbkkufGxKXioLbE9u8FwlvF2JlmBkuGzpaER4wFXbJ6rqGaxqK4Tj3thXzRlllp5NQi0iJOQwLLvnSrHKrn1CpKYOMEskU/mZNVKaEzwJe6x9f4UBF80D8kuv3Mv8BoPAwXhiZtIB+sn8VenqjnS1nsaIZ0NS9UPoP6RKfJEHxardX4ufsi9p/xs/ZCca/OS+uWD71qnql3LjnaxfD1H78EbzPzhZo7KZCQpKvIqO0EbA4IkmC6EweuTt44rzGTyfK+o55j49FaQ9rJkknTGi7ySufopGPEn7smmTEVl4KfYcDlnka6vzmd0KJGh7lpGwIKxnxkIO7+qtXItQp8yRtOW7eK3a3gUwoy6SYjiQjoe+QSTjbPrrHMSutHfBOV7O1GLe3jQgbMRqY+WWO599MmjgkiEl4T8himuLnikyGWTtJGjSNWd8ABEDK7EYGAo6b1tkgcMFNseYRPMJHvOIQQIdlAeSabcd5ykYSMbdADWyIsGi8O55sJpFiSfEjYCpIjq7Z6YDDehgsdAU3lVs/Kz53tx8GA/CnsMi9zzNYx7SXduPAjtVJ9ewJNZyDMuVObU4VcyLE63EGApK5wyAkxkNjCuuphvsc1CoyTbSyjoO6u+mMJvllFYWST4Rz1aWSH5PLdTuS7LHM8awI7sWYlI8s25z1P2VvzSe0UQx00V88kkRvJvE51mlu/ksk5kBVW1oilmctKzZORk4GMbVUlqaaHicsMn1Njv5VBd2KwX/gXME90zxrZPG6Y1NI6mEZ8NS7s2P0QAfPGar6zi1GnrU85z0RSVcs4Z43Dpopk1ot3p7eUJECkimVgxYhnKtuCoGR4+VVeFataqydqi0TcuMJlGk4hcai1o7QQkl44lY4hB3ZiACCCdyDsuauvU5eEnsXqOSEWpr2JpFuOKTO0s9vAsKYRVzq0vgu2pjsDoUa8HHlUicdRFN+BVkpJl04G6G3iMa6E0DSuc4A2GD4jbr41dRSk9x9WTBO8FHzftJ/lQERzL/RLn9zL/AANRAw/hUP5PCPJVPu3r2OkrctPBeR77Q082lrXkKWn56f8AwD4H+dbUb32P8jbSrOqtfsI8QhZlnCfSbQF3x3jsu/hviq2rXw7ipro/CvNe5d4javEtuumNo1Eclu+FkT9FlZDuQTncZBzXkX1yeWjKLWBPl/hEgEct0dUsadlEDuIYxtkZ37RwFLN6gB0OcNm0K0ifrGCRPc91AAkkADqT0A8SaGJM44fHJcAPqMUR3TA+dkHgx1fQU9QMZx1IqVLBUlbnoObzhLY1ROSw3Cy95GPkcjUvtB2o0ac7fUZniPbQkQyGORl8EMjwt0OpF2BUgjfG4pg2bRRrGylsZXZbm3vLhhqbtYZ/lrAk4AZCxQdQBpxWSJl34DfyTxB5baS3fxjlxkesEdR7cUBVeUgTFd4+kbu7xnpntWA+NYe6YXUYcT4VYxW6tdcNGmGNQ0sRTUoUAFsqVb19K89PRcSjY5QtWH4bk3NDxRE8W5UsdbMJr+0YgZ7SB2i9WTowf+apqdbxKhY5U16bGLKoWYyQMPKQL/M8Strj9QTLBL8VY/Cri4zco5shKHrjJH93r8dyxWkctqgQ8PuEQb6ox2ynO5YshJ38yK4lsPvNjmrU367fqdCu+EFhITs+PwJlEvZIMsWKs2g6ick4kXzNa2aW6e8q1LH5/obZql44JrhnFpYZHlDG7EiKvedMqyFyneUAFD2hztkYFWNDq4URcXDl9kw6kvlYz5UvBw9pjdd4OqaZI0PVdZZGX9HJYEHODj1Vf0uqqnlrb3NJKUeryVBZYiUZp7dGjYskar8o8ThWxtgAgYHlRSnVZzRi3/YxLEl1LHYekC6EkSS2muN3SMTJHJEoLHSO6+QffXRrtU/f3yU5QwaQRUpoWDhQ+aX7fvoCE5k/otz+4l/gasIeJi/DVxDGP1F+4V7rSLFMfY+kaGONPBehxakB52JwNY3PT6C/zqCqSrnZOTws/Qg00lCy2cvP6Csyjc7g6o8hgQR31xsd+mar33U26eydUs+ZX1sq7NNbKD8DVfSjYRSQwho0LvdW8YcqNaAyDVpbqO6CPtryjWx4iPVEwTUPidFFI5gmin4hBYoO+czTuGYOsa4KxqQe7qPX1e3Nb+BDKXfwif4vbpHayDLdn3TJqZmxFqXtcEkkDRqzRMzYsRZH+k+x4xPLbrwx9EODrKOq4bOzMTuV0gYx66kKJdbq+Ftbh521MqqDpHekkxjSi9WZm6AedAVzhnNVpbTQ8OlbF3J3nCL82JZCXKlumck+4UBMcyMkbQzkhW7VIc9NSytp0Hz72kj1igF1G49tAUjkjeGU+d3dH/PegPfSD/Vt1+6P3igJfi13OJoY4XjXtBKWMiMwJQIVGzKR9JvPpXJTW7eS0iJ4oshBNxZWs6AEswcA48SRKuAPa9FP/wAZYMteaK8q2AUOlve2gOcPbFzF6zqhZ4j9orZwcs82Je5piB78sWTuxcXt5/KO/jjZvZnuN8Kgelgt+Rx9Yv8A7GF4MjuK8CcRuRwtO1KnRNw+ZlGrwJiJBI9has17SXxG15SWf7meSS3wREXMFqI0KcPSSQIA0k53LADUfEnJz4itJaa1zbla0vBRL0KuaKfKIy813h2QwwD9jCAR/iYk1tHTUp97Mvdmz080s5SL3ypy/HLDbXc8s80pVZR2kpMav5qgAHvzXWrprr+VYOTObb3ZchUqNCy2C4jT+6KArnNT4s7o/sJf4DRhmQWy4RR+qPur3tCxBI+nadctaRxYz9lJ2xXUI5hIVIzlVADbezJHrArhcV0s9Ro7oReGcnVUylVbjzLP6VmSMw3GoaXXSdxltJEkZHtGse6vB/ZHVzqruoszueep1Crqsg/FEnzlzJLe2hFtw68LK6TRyaF7MNG4cE97JG3hvXc6nJWzLRwriEdxFHNGcpIoYerPUHyI6VC9i+nlbGLcB46sPGBdzuNFyZFLHpGGICfYAFFa12c6exNrNJ91lF5zlZN10g7EAj3gj8a2InhjGDhs0Q02108cY6RsiSKg8kJwyj1EkVJzFZ0ohuMwSo6O7rLN2qCEyyfOK2od5IUQKFxnUB3tOrfamTRwx0H7xWBuheTWcqXijGexlk8MZQxqUc4zhhvjyrOTTlYjzl2k0DTSoY0iaNoI2xraUyKFkffu46KvXck+AGQ1sWkfS+38aGpQfR82bVj53Fwf856A79Ip/wDTbn1x4+Ip6gecwXASezJIGZ3TJ2+lC5+9BXGrfMpIt+Qz55lK26uQWjWaFpQBn5sPls48B1PqqKtN8yXXDwbN+IhyneiSS8liOYGmXs2AwrsEAlZfUTp+3NactkK4Rn82NzaPebwOeZbWF7edpIo2xE5yygnIU43pRbLtIpMzOK5RPlUabK2HlCn8Oa01D+O/cxX8pjXDxmJCfL+ddC54m0dPTLNMWONNRRe5YcVhmzcj/wBX2n7lPursnlSaNAWqBcKo9Q+6gKjzy2OH3eP9g/3VmKyzMFlmSi6jwMOp8sEEn2AbmvbrVUxgm5H0Za2iFabkhO6vo1Rn1KcAnAOc7b5A39tRXaumFbkmRX66iulyUl/k0Lk3lSGK2ikmQTTtEpZ5e+VBAKxpn6KgbYrwuEtorB4uMFjLI2eadJZ34YospUiZngljAN0QQQ6xfRGkAjtFzksAegqVNIhsgnuhPgck9jEt4HN1Y3Pz0nZxaWtWffWsYz3CchgOhGfOsyRpXZyjnhvo84c8ou1c3CHvRoWVoAM58BlwPIn21EsR2Lk27sSk84LLBaTW+0OJYfCJ2xJH6o5OjL5K/TwbG1Ophpp7D6HiJOxgmU+RQEf8wbT8azg1bJBIF1atI1dNWBqx5Z61lGjQ4U1k1ZWuZJxPc29km+l1ubgj+zSM6oVPkXkCnB8EatkQzZYIz3h7R99ZNCg+jgfkKnzlmPvlagO/SH/QJR9Yxr75FFavozKHHHCZZWt+xhmTs+0KykjPfK7d0j4VxIT5FzZ8S3jLwV264aseSkV9bDztnE0WPLsiWwPYoqeFudspsOGENYeYJY8CO9tJR4Jcxm3k9gOy/A0nVGbzKL/LdGqm10Z3xzmGc2sySWMwLxsqvCRNESR9ZNwPWQKjr00FYpKXTzNnY8bosfDe7bxDyiQe5BXPtlm1v1JoruGN8KX5lP7v866eofxGdTRr4ER0V6+yo4vcsSWzNe5E/q60/crXaPIk6Bk48zWQWwCgIkj/APGs48xkbw2MSHUkSK3mqKD7wKwMsjuZuELNa3MccaiSSF1BVQGJI2GQPE0T8MmfQbcocSW4s4JEP9mqsPFXUBWUjwII6VC8ovVzTiQnpIvtCwLG+m4EmpWUaniiIKzSMv1NLDrtnHlWJNxi5EV0uVZRmtjw2VryawPEJoYYFwvzmAV22xqC76jtVSzXTjp42xjlvwOdK5qtSSGjcel4RdNHY3ImhwCQxDxsT1GFPdPsINWtLOV1SlNYfkTU2yxk0LgXpis5ABco8D+YBdM+ojce6pnEtq9eJb7fnfhrdL6Aep3CEfY2MVrgz2kTqXnjhqf+9hY+Ubdox9gTOazg154jduYbu67thbtEp/8Ac3aFVUeccJw0h9uB7a2SIpTJbgfB0tkKqWd3bVLK5zJK+MamPwAGwHSskZJL1oCg+jQ54dAfPWfe7GgOvSBvbIv1rm3X/OX+VazeIv2MrqhaeT8vUeds3wmX+deebzU/cvraQ05omGq2Rj81JcKkmehAR2VSfIuqj19KjhnsrHHqlsZn1S8BC1SM3l3BoVolWF9JUFUkYOHAB+jnSpx/Ota7bFpYTk2nuOWLm14CV5yzaBWeNDCwDNmB2j3AzuFIB+0VJVrbHJKW6MTqjg65YuHexgd2LM0WST1J361FqcR1DS8ySvetMzHgg+YT2fjXS1X+4zq6BZoiPHXY+w/dUMH3kWZrus1nkT+rrT9ytd48aWG1XLr/AHh99AWmgIk0B5WAJXYcxuIyA+htBPg2k6T78VkLYxq34YYrYRxWnFLe9EeljCjGKWX6zndGBP6QIrXDJFJYFeJ22iCGayVnHEIDBL2heWXtchlCknIfHaDfujRXJ0OqsnbZTb1j09v3gTT5coa878hMXfiFy/ZRPNErRjBdI2IRnZt1BGxxvtmrlFU6dPyrdrOCrCMoQwQnGOC8DVVEd84YHvFR2mofYoAPs86p6fUcQbfaVrH9CKE7m+8jzisfbWxbhltptol0yylB2spxucnc6QMnHnW9M3Xby6iXefReBtF8su+9zaeVnhvbKC4lihZ5IwX7inv9G8OuRXWLWCagsYk+hEi/3UAPwFY6movI4G7ED1kj8aGSGvebuHxbSXsAI/REgZv+Vcn4UBH/AOvlsxxBDd3B/Y20hHvKigIjk2T5JZQQ3SSwOqkN2kThMkk/T06fjQCfNvEIphZrFLHIGvI86HVsBAznofNRUN7xVJm9e8kccdMLTAtNPBJGmO1iHzYWQ6sOSrKN08ce2uHTKUY4STz5l2cVnIxvbC5niKLc293EfrphsjoVkibukeeK3hdXCWXFpmri2sJiXDJprRSp4fIQTqd4pRMzHpli2HJx6qxd2d72mvZrAgpQ8Dq95utjFIGLxNocBZo2TJ0nbJGKir0NimmsNehu7Vy9B5yuMWVuP2K/dVXWTzqZe5JV/t/kZvy7vbp9v3119ZtYdXhm9CJCRdj7D91Vq330XbF3GalyJ/V1p+5T7q9CeILNw9cyL7c0BZKAiKAKAKAAaw45BmN5Y3DPd2dpGGVLlZ4pmfTHbyEiR4/EuQ2TpXwfBIqhPSL70tQnjbD9SWEXJYFOfuN3K2NxFfWyIsiERzW7s8Yk6qsisoZMkbHcVeUsmJwlEzPiL8OLwxWlu0iFQ07IHa4yMalTVso9YHn0qlStS1Jze/h5FWCseW/yJDi1jFFC03DLh2glYRy22SX3304xqU4B6jPrqtRZOdnJqoJSXSXgRQblLFi3LTyBxXiMsz2yCOwSUtLEJoGbJAUSJFkqB9bBB6muhRKHLyQlnBPFxeyZoH+pVw/5/i12w8VhEcS/BCasZJBSL0bcO6yxyTnzuJpJP+ktp+FATthy9aQjENtDGP1Y1H4UBJAUAYoDN/SNaxC+4aFjRWLTyFlUBiERRgkb9ZM/ZVTXS5aJEtKzNDKyfNxc+rsR7kY/jXn7XiEGXlhyaI/ithDJPDCqKjyiRjIoKuqIBnSVIJJLDqfA1vXdKFUrG8pGJRTaSGXDLe4KMY7xw6O8bLIFkj1IxXIJAYA7Hr41vddVHHNDqs7bGIwk+jFZp75RiS3huB+zbSx/wSZHxqKP3eT7snF+plKaW6yOuC8RWaIMiGMAlNBAypU6SNtqqaql02JN59SapqUWZzywvzGPJ2Hxrt6599P0Olwfegk5V7rew/dVWv50dC1dx+xpvIf9XWn7la9GeFLTwgZlHqz91ZBYaArL8VTJVY55CDg9nC5GfLWQF+NAedtdt9CyK+uaZFHuQuaADYcRfHftYR44R5WHsJZB8KAiuaOFXEFpcXD8QuXaKJ3VYlijXIG2QqFjvj9LwoNiI5ds5kdYLe6fsljSecyIrkyTd7EbkZ72l2Oc4BGOtaSLkFjoWPj/AA1bm2mgbpIjL7Dg6T9hxWkXuSTWYmIcM9IsdrAkdnZRxTFAskxALFvEqvifLJx6ql6FPtOXoNuF8VeOcT2dhNJJpYM8mpu0djnWQoAU9dhtvXPvpV0HC2ax6FOyPOnzsU49zVxQlDN2UDRuJEChRIrDxA1Mw22IOxFbcO4dVCXwMt/v0MVVVw3R9B8icxC/s47jSEY7OoIOlxs2PIeO++9dKyuUJcs1hljOSw1oZCgCgPDQGZ86zhuLwLqHzVpI2CfGR1H3LXO4m32OEWNNjn3IHi7m3kMq3UcXbEd24X5tiq42cEFdvM1yqfjR5JQbx5FmSUHnJHcUu7kmKbsmSSIsUmt8TxkMMMGTZsHAPTwqequpZg3s/B7f/DEm2/8AA65dv7VUESXAd8szdp3JGdjlmKNg9TVLWVXTlzOO3RYJapQWzZNlq5jymkWMbMgOUzgTDyupvi2r8a6HEt51v0RBQsJr1Kdy9ssy/VmcfdXU1n8L9Dp8GfwpL1HtzcooZSwB0E48QMdaipqseGuhd1GoqUZRz4Gm8lxXSWFqDaOV7Je8jITjG2UYqwPqGa9AeILnwiBg51KR3fEUMk1QHmKA9FAFAJXNusisjgMrAqwPQgjBBoCgDleXhrmSyjluYJFUSQtIDNEUzoMRbGpcMQVJzsMVrKOSWuzl6lf5o9ITrbSm3tZ1ZW7F5JV0rDIQNmGc6u8MeHSlKhO+NLlhsknf3djHbGZ4d4pGQ+rG/vFe5s+zGlcFzt5OY7M9Rxccau5Bh55ivT6ZC5642wM48K5NHCOGQ1PZKDb9zPLhZSGaKB4Yr2ml0dNUVyQSIpSbL76JObfkV12UjYguCFbPRJOiP6gc6T9nlXn/ALR8P5o9vDqupJVPGx9Fqa8Ui0dUAUAUBCcc5Tsrs6rm2jkbGAxGHA8AGGCPfTqZTwQUfotsVmilUzERsWEUkhkhOVKkFZMnofPwrVRSeUg22dX3oxsWJa3Mto/nbOVX7YzlPcBWs6oT+ZZMxk49GVjjfo8vsdba/XymTspvsde7n3e2qz0UY/7cnH9CTt3/ABLJU7nh8tqe+t7Yn9de2t/D9Mahj7aq26az+OCl7bMmjZHweCS5ThISVzNHN2kpfVF9HdVB28DkVx+JSzOC5WsLo/ct0R265yUqyL9pcRxnDvd9muRnBkkKg48a7vZ9pKvPTBnT3umixrrk2Z/RDY5tvpN2Ts0pbdrnIGznyyo26YyPGugopLCOTKbk8tmiKuOlbGp7igPaAKAKAKAKASlkA6sBnpkj8Tv1oD534XOdd9Dez6oL3teyuW7scs0LYDIP8QGw8BjNc7iFU+au6n5ovf2N4+TKpacvX0igx2Vw23URtjPtIr6BL7VULTqOe/j+5W7CXNk2rlzlKwvODC1hznJLOwxNHdDZi46gg7Y+rXlO2n2naJ7+ZLjwMd4hypxCASGWznCx51uIyY8DqwfGCvjmva6f7SUqtdp8xXdDyTvLvIhNzbx8SzBDOCU0sp7Rhg9mzgkIWU5HmOlcjiP2glqYuutYRJGhw3Z9G2wUKAn0QABvnYDA38a84Si1ZAUAUAUAUAUB5igOXUEYIyPI9KGDMeI8k30Ms0lp2E0csrSdk2Y3TONlbdT08hXP1nD69Q+ZvcsVXuCwV/kf0eXb373N3EbeJJ1mVGKlpHUkqAVJGkE5J9mKtVVKEUvJGsrZNNeZuFTER7QBQBQHKsD0OfZQHtABoCr8b57srYyI8wMqDIjTLux06vooCVHmTgCgwZdz/wAa/wBI3UXZwyaIkKok8TqJJnIyDuCndUYY7dar6ifLHPReLIrIzniMPHxLDyry3BbAdJJFyNyWWHO5SIMToX19TtnwryOr4pbdJRziP6nbo0qhDvPLLit0FBZ2CqNyzHCjzJJ6VNpZOb2MWxXUp/D+PIOJi4sVdrSbEd5KylbftOkMsbH6TblSRsdq9Tp+ZR75zJyjnY0Hmq4kjs7iSFFeRYmKq4yrbbgqDuMZ2qZmhgE0cbRouZbhIx3GndorSEeGkZXYZ2xnauY7b5PfZeS6nInqdTJ4bwvBLdstvoy5qjsVmt5UnaIydpE0VvIVAYYkGkZZV1AEZG+TXQrzy7nTpb5FzLc0/gvNVldEi3uUdh1TOmQe2NgGH2ipCUmaA9oAoAoAoAoDzFAGKYAYoD2gCgCgCgKnx7hUUbrJDdNYzSHZl3hlbriWNgY8nPXZj5nFAN25g4jbbXdgZ0/21kdQI82hY61+zI9dAUvm7n4XUixRm4jtV2lVIpEuJm2ymvQezUeo5O/Taop2qPX9SfT1wm3zywOuVrrhc4ubWO2aEM2VLDszEGiVNRkLK2chuhJNbRsjJZFlUYvClkeq1vdWcaXV4jOYgUl1KLyCUAZUhPzo1r5b4GQeta2zrSxNrBDHmXQrzcxyBw6RlplTRdoQyQx4bTHcM7L3EyT4Z0tuBprz8OFRtTg33c5i1+n7+penrOVJrqTicvGcF7yX5TMhZltANNv3Gw6Bf7RsYwWPip2Brr0aeuhYgvzObbqp2MsZ4hAVCPoNpOulGK4jBPdaCQY7hPhnG+obHFSpPBXaYw4lfXNnEYHd/k5wqXYy0kCeKzbEkgbLNgjxbpkrLZxg3FZfkWITUupzFacPjiUx2qxHAEU+g3ESDYakca8EDcagBnrmq1Ov08n3niXimSKlLdIfWfyY5jjvI4oB1WGZe3nPi00xOoZ8lIPmfAdCNkXumhgheZZuGOoj+Qs0i/QaAqJUPmskbls59ufHNQ26qutbst06SM93NJfmS3IfErxGFrfEszI0kDtjtWRCodJQNtS60wfEE5G28ek11Wpz2e+OpDfXGEsReUOYuO3t1LN8ijgEMDtFrnL5nlTZ1QL9BQdtZzv4GrhCepzqweET2NxBHM6xLLJowJWGyFAxcDVlQxABPtFAW8UB7QBQBQBQBQBQBQBQBQCNzapIpSRVdWGCrAFSPIg9aArE3KtxDvw+9eEf7GcdtB7BqOtB6lagKxf8K4wjtJHbKJGOp2tLhezkbxZre5GlScfotmquo0VF6xOJlSaIWe+41HK083C1caAjnQuMKxKMQsjZI1MNsbGqL4LV2fZwlJLPmb9qyX4C98JgrQ/JY52yH7BWCSMN0Vu1wAcFskHckYpPg1NvL2km8LzM9oyT5w4D8mi+Xh5J5IR8+JNOJrY7TR6FUL0OobZyvWr9Gnrohy1oin3hCThjoPmmkdVCsGQ5mMePmbiLP05EXuOp/OKBkHYHKKux12ygGV5I4e0HekI1WF0PHtEb8zJjqCVbwy2Ns4MjDhF5d3BCcLjaKE5DyzanssecCOBIeuwGErfk8ySNbLJwbkJbZSYbqZJn3kfCGN2JyfmSuhBnP0NJ9dV9VoaNSsWInjJxC94XeJ3nksXGeskTJ7yXYE1zHwCpPuTkl7m/asZ2yXLzm3W8sYZFXUyQxF5Qp6Hdgo+0Gto8B0+czlKX5jtWK8V5bkiMDJcTtLJKIpLlsGSGJgSeyQLoi1usakheh67V1aNLVQsVrBpKTZOcocuCxjkjE8kweV5cyY1Lr3IyOuTk59dWDUa89WzlYZdIkjt5O3kj1BXk7NSU0k7d1u9g4zpG9AWDh14k0Uc0ZJSRVdSRg4YZGR4daAc0AUAUAUAUAUAUAUAUAUB4RQBigDFYwBGa0RkKMoKnw+7GOh8cisgbcWtQ1tLGdwYnXfxBQjfzrGAZtyrzfrs7SG0he8u1hUMF7scJxj56U7L0GwyfhUbhlkHZZlknuF8hmVzPxORbiQkN2MYKWiMPHs/7U/rPmpEsEqikTPMknEEMC8PhgZCxExlJHZptgqoIz1bz6Dasmy2IJ15ge8be3htVc6ejF4wfEYLaiPWoB860nnGUZRSeM8k8UEqxMrXccoOXZhIsbk4aYrLtG+knAX7KizY458Tbu5IrhdtewXxjtrVZQ6iOS31EtKif2krs+I26YJKnyGK3g58ve6iWM7F74Vxa54TFGt9GqQSzMxd7nWLVCMrAmcyzMNOdgRud9qlXQ0HnCk42YexAhjbLP8seQSCUkll7OHGUByBhsBR0BoDjj3DLvictqk9g0EcMuuVpJ0aKRMDUiojEyBsDBYDHwoDRI0CgAAAAYAGwAHQAUB1QBQBQBQBQBQBQBQBQBQBQBQBQBQDe+/Nv/db7jRBdSI5GtI47G3EaKgMakhFABJGSTjqfXQyT1GYCgDFAcmiNT3QOuBk+PjWGbCV3bI64dFcZBwwBGfPBrK6GBbFDIYoD2gCgCgCgCgCgCgCgCgC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TEhUTEhIWFRUXFxoYGBgVFx0dFRUYHRgZGhcYGBgdHSggGB0lHRcYITEhJSkrLi4uGB82ODMtNygtMCsBCgoKDg0OGxAQGy4lICYtLS8tLy0tLS0tLS0tLS0tLS0tLS0tLS0tLS0tLS0tLS0tLS0tLS0tLS0tLS0tLS0tLf/AABEIALoAyAMBEQACEQEDEQH/xAAcAAABBQEBAQAAAAAAAAAAAAAAAwQFBgcCAQj/xABLEAACAQMCAwQFBwgGCQUBAAABAgMABBESIQUGMRMiQVEHYXGRoRQjMlKBscEkM0JiY3Oy0TQ1Q3KCoxUWU2R0kqKz4SVEpMPwg//EABsBAQACAwEBAAAAAAAAAAAAAAADBAECBQYH/8QAOBEAAgIBAgMGAwYFBAMAAAAAAAECAxEEIQUSMRMiQVFhcSMywQYUNIGx8EJykaHRJDNi8VKC4f/aAAwDAQACEQMRAD8A112IJ38axnIATt9as4QOxdN51hA6F43kKA7F7+rWQdi8X10B0LlfOgFBKvmKA6BoD2gCgCgCgCgCgCgCgCgCgCgCgCgPM0B7QBQGR8Y9JkkV3PCsEGIpCnz1wY5Gxg6saSMHO1RynyPozaMHJDSHnu4kMj6EUqjOipcrIjBRkoU0jGVyQ/mBVKy2cZqUfPyNlAdWnN1yzRKFcdpq6vGwjdW06ZWA76NlMacEaz1xUD1NkE25Lb33M8nodWvPUrqj9nIiyOFOuJSYiV1I5w28BGvJ+kOz9dST1dvM4prbfx/eTPLsSyekG1G0kdyjAkMOwkZQwOGAdQQwBB3q9G+Ekm2unmRuLz0F05+4eeszL/fikX71rftYea/qOV+RxeekHh6rlLqJ2J6FioHrbukgewGtLLXGOYrPsFFsU/10hDFSBqVdTqJAWA2OtBga0wQdW2x9RqBa1PHdeH+8GVBsXTmqE7YJbGrCMrZT6yHI7To2y7907dKLXV4y/wDoxyMk+FcXWbIQsCAGxkHUpyAwIJyMgg+I8etT03xtzymGmiRE7DxqYwdC7b1e6gOxeny+NAMl46O1kjKH5sJuD11Anp4Yx8aAUPGR9T4/+KA5PGf2fx/8UByeMt9Qe80B4eMP9VfjQHB4tJ+r7qA5PFJfMe6gOTxGX63wFAeHiEv1z8P5UBwbyT65oDk3L/Xb30ALIxIGo7keJ/nQDXnKyhNtcO8UbMEJ1MiltiPHGaynl4ZlPcznm6O0tb65tx2cOV7XXo6h1b5lQoyCcsvXGNPiN67plLx2MpNrZFOTiqgxk2hiEZBj64tzlSZT3AGJIXy3TxzUr0NrT9euxvKqyP8ACxCG/hwI1gnQFkOkMcmQAqgJJ7sZ7Rh9o2ON43o7X4b9DWeYrMspIu0vBbckv8u4lFIxLMBGHj1MSW0Kp2XJOBmrD4ZLGHWUY8Wo6Kwa/wCjXH0OOSD9/aSJ8e976glwuHjX+pZjxCL6TX9UJz3MsWMcUt5vDCsNWr9EENGuAcEZ3wSKqW8Oqgs8pYWplLozgcTJKDtYjqj7MLhS7ERshYMG7qjJ2wfoHzGYVpfR/thWbYFIuKBTFM5gCJuH0YDaZdT/ACfvfo4weu7jbfbV6R8uN9/3ubO1eQ/5b4LJdIqRJBiJWywYiNDIsQAVlHef5skgY6DpkVLHTSlNtSZjtEvA16CMqqqWLEKAWPViBgk+3rXSxhYIJNtndZAUBAIfyq69sI/y/wDzQDnFAFAFAFAFAFAFAFAFAFALWYy6/wB4ffQCPOhxZXZ8onPwoh4mYekGX/1C/YfopEPchP412OGbV2SO/wAH2qtmM5ZCGUeZOfcTXorHhxXmertlhxXn/gjLxsp//dP41rnanHJJ/wDI89xzD0V3v9C7GrKPg8nuz3NYwjHMyD50ObVgd8si7+txVTWRjyYwd37P5nrIpkN/oqBZNAiXDKxIx13XHsqxHR0Kzl5V0yfbY8O0yuUORYxk6m4VbjHzKd5gDt93ura3RaeOO6t2SXcP0sWu4t2aJ6H0C21wqgAC6cADoO5HXmNXFQulFeZ4vWxUNROMeiZfKr5KoVgAKArlsc3N3+8jH+Sn86Ae0AUAUAUA24nerBDJM+dEaF2x1wBvj10BGpc8UkAaLh8aKQCO3uQGIPTKopA99YckjVySObPjc4uFtbq17GR0Z0ZJBJE6qQG3wCCMjqKJ5EXknaybBQBQDrho+dX/APeFAMuemxw+8PlBKf8ApNPELqZNz/J+WcTP7RB7ok/nXY0W2lsZ3+G7aK1+v+BGf85GP759wH86705fEgj0t8vjVL99CPlbKyeq5X+JKoXPuT/mODxR50eo9/oXs9atLoj4VLqz1VJ6VlvAjFsiecbci3TPjPEP+rP4VS1MlJxXqen+zNDetiQF1Lpldh+jBn/q/wDFWrreW1vyifZNRc673Lyh9Re+bHZn9otTaqWFB+pY1ksdm/Uv/oi/MXX/ABbf9uOvK6/8TP3PE8S21Vnv9C91UKIUAUBV+HPm5vvVcKP/AI8X86AkqAKAKAKAhOcIjJb/ACcdbiRIBjrh2Gs/YgZvsNAXx/V0qvYytPqUTiXe40uf7OyOP8Uu/wBwqSroSU9CaqQlCgCgH3BxmX7DQEdzwM2F6P8Ad5f4DQGO85Pql4i31rgj3Kgrs6RY0U/VnodDHGgn6s9nP5RGP1HPxUV2Zb6iPsd+zfV1r/j/AII49J/Vcp/9dUbH3bf5vojicS30mqXr9EaRDZEnerDtSR8UVDbJa04d6qq2Xl+rSkF6S4NEFsPrXSD3I7fhVWM+e6C9T1f2d0/LrIMoXED3rg+UKj+I1f1DzO3+U9/q5ZsuflEc8RPciP7SP76s6p/Dh7ota2Xwq36o0L0R/mbv/i2/7UVea16/1M/c8hxP8XP3+hfKqFEKAKAqPBT+U8Q/4sD/AOPBQExQBQBQBWGZQjwi0M932pHzVsGVNtnncd9v8Cd3PnI48KM1kWZ6rzW5WkUXndTbXMHEMZiVWguMdUjZgUkx4hWyD6jmt634G9T8CYjkDAMpDKRkEHIIPQg+IqYnOqAKAkeBjvn2fjQEdzkPyG7/AHEv8DU6DqYfxeTWly31rl/+4B+FdyhY0f5npNLtw9+45f8ApQ9UR+LV1lvqkv8Aidxb62K8o/UYx/SnH+8Rf/XXPt2jd/N9EcXXb6fVL1+iN1t+G7nbxqnO7Y+aU6Tcl7bh/qqpO46dWlKN6ZlASxUeNyx90T/zrfQ5lqYe53+EVpauHuZdd9Lw/qqPcp/nXZuTfbM9LevxEvyHHEj8zGf1ovvFS6p/Bg/VE+t/DVv1Ro3ol/NXn/Fn/sxV5/iH4ifueV4n+Ln7/QvdUygFAFAVHgX5+/PneH4Qwj8KAmKGGQfNXEJI1hjhZI5LiYRLJJ9CIYLM5GRnAU4HnQyEltJaNGwv/lkTsEkEhTtIyxwjxlAMrqIBUjoc52owycrLwBhJweE5IUoSSSY3ZCSepOhhvnesAhLjg6GbT211p7REx8rm8YpHYZ158Fqg7pfe1SunLn++DPIsZGt7ZcJjfTMhlZTuZGkl0HbOSzHFWXdXGXK3ubdjLGUWlJIIURQ0caEdwZCqR17ozuN/CpJSS8TCi2Owa2NQoCV4Cu7n2D76AjebB+R3f7mX+BqBmCQvrtQ315dXvkzXoaV/o17nqdPHGgj6yRILvdt6oh8XroQf+s/9TrV765/y/UbxL85N+/h+9Ko6r5Lvf6I5esj8LU+/0R9LpABXnnJs8hGpRFa1N0ZT6cbvRJw8aSxLTlVUZLMFjUAf89WNJcqrFN+Bd0N6puU34GU8HneaOdAjyTysQI41LN9EAbAbD1muhVrI9jZz9ZHUp10Owt5/mkxW74kTHpdAmh1X6YJYqwDaQPpAY6gmt567tKVthIks4j2tKUtksGieivjaB57fsptbzdr+bIVYzHGoZmONIJU4865mqnGdrnFnG11kbb5Tj0NNxVcqBQBQFQ5d+nen/fJPgqD8KAmaIGbRwy8dnMalUtYzrGVzgZKq7eLM3ewMgAVA3KUsI6kK69NSrbVzOXREhY+jC3kjM9lMyyRSSRguijLxuUJVl3XdTgnNZdclvzGv36qW06opeg65H5jlmeS2ud5ohkMRhmAYq6uBtrVhjI65rauWURa3SqmScfllui3ipCkQCP8APA7kG4mYY64jtwhx9tcmtuXEZekPrkk/hKOLy6Fu11b8OW6E0zHvK0gjiIyUVEIbd2bMn6uPCr0a4SblJbkkufGxKXioLbE9u8FwlvF2JlmBkuGzpaER4wFXbJ6rqGaxqK4Tj3thXzRlllp5NQi0iJOQwLLvnSrHKrn1CpKYOMEskU/mZNVKaEzwJe6x9f4UBF80D8kuv3Mv8BoPAwXhiZtIB+sn8VenqjnS1nsaIZ0NS9UPoP6RKfJEHxardX4ufsi9p/xs/ZCca/OS+uWD71qnql3LjnaxfD1H78EbzPzhZo7KZCQpKvIqO0EbA4IkmC6EweuTt44rzGTyfK+o55j49FaQ9rJkknTGi7ySufopGPEn7smmTEVl4KfYcDlnka6vzmd0KJGh7lpGwIKxnxkIO7+qtXItQp8yRtOW7eK3a3gUwoy6SYjiQjoe+QSTjbPrrHMSutHfBOV7O1GLe3jQgbMRqY+WWO599MmjgkiEl4T8himuLnikyGWTtJGjSNWd8ABEDK7EYGAo6b1tkgcMFNseYRPMJHvOIQQIdlAeSabcd5ykYSMbdADWyIsGi8O55sJpFiSfEjYCpIjq7Z6YDDehgsdAU3lVs/Kz53tx8GA/CnsMi9zzNYx7SXduPAjtVJ9ewJNZyDMuVObU4VcyLE63EGApK5wyAkxkNjCuuphvsc1CoyTbSyjoO6u+mMJvllFYWST4Rz1aWSH5PLdTuS7LHM8awI7sWYlI8s25z1P2VvzSe0UQx00V88kkRvJvE51mlu/ksk5kBVW1oilmctKzZORk4GMbVUlqaaHicsMn1Njv5VBd2KwX/gXME90zxrZPG6Y1NI6mEZ8NS7s2P0QAfPGar6zi1GnrU85z0RSVcs4Z43Dpopk1ot3p7eUJECkimVgxYhnKtuCoGR4+VVeFataqydqi0TcuMJlGk4hcai1o7QQkl44lY4hB3ZiACCCdyDsuauvU5eEnsXqOSEWpr2JpFuOKTO0s9vAsKYRVzq0vgu2pjsDoUa8HHlUicdRFN+BVkpJl04G6G3iMa6E0DSuc4A2GD4jbr41dRSk9x9WTBO8FHzftJ/lQERzL/RLn9zL/AANRAw/hUP5PCPJVPu3r2OkrctPBeR77Q082lrXkKWn56f8AwD4H+dbUb32P8jbSrOqtfsI8QhZlnCfSbQF3x3jsu/hviq2rXw7ipro/CvNe5d4javEtuumNo1Eclu+FkT9FlZDuQTncZBzXkX1yeWjKLWBPl/hEgEct0dUsadlEDuIYxtkZ37RwFLN6gB0OcNm0K0ifrGCRPc91AAkkADqT0A8SaGJM44fHJcAPqMUR3TA+dkHgx1fQU9QMZx1IqVLBUlbnoObzhLY1ROSw3Cy95GPkcjUvtB2o0ac7fUZniPbQkQyGORl8EMjwt0OpF2BUgjfG4pg2bRRrGylsZXZbm3vLhhqbtYZ/lrAk4AZCxQdQBpxWSJl34DfyTxB5baS3fxjlxkesEdR7cUBVeUgTFd4+kbu7xnpntWA+NYe6YXUYcT4VYxW6tdcNGmGNQ0sRTUoUAFsqVb19K89PRcSjY5QtWH4bk3NDxRE8W5UsdbMJr+0YgZ7SB2i9WTowf+apqdbxKhY5U16bGLKoWYyQMPKQL/M8Strj9QTLBL8VY/Cri4zco5shKHrjJH93r8dyxWkctqgQ8PuEQb6ox2ynO5YshJ38yK4lsPvNjmrU367fqdCu+EFhITs+PwJlEvZIMsWKs2g6ick4kXzNa2aW6e8q1LH5/obZql44JrhnFpYZHlDG7EiKvedMqyFyneUAFD2hztkYFWNDq4URcXDl9kw6kvlYz5UvBw9pjdd4OqaZI0PVdZZGX9HJYEHODj1Vf0uqqnlrb3NJKUeryVBZYiUZp7dGjYskar8o8ThWxtgAgYHlRSnVZzRi3/YxLEl1LHYekC6EkSS2muN3SMTJHJEoLHSO6+QffXRrtU/f3yU5QwaQRUpoWDhQ+aX7fvoCE5k/otz+4l/gasIeJi/DVxDGP1F+4V7rSLFMfY+kaGONPBehxakB52JwNY3PT6C/zqCqSrnZOTws/Qg00lCy2cvP6Csyjc7g6o8hgQR31xsd+mar33U26eydUs+ZX1sq7NNbKD8DVfSjYRSQwho0LvdW8YcqNaAyDVpbqO6CPtryjWx4iPVEwTUPidFFI5gmin4hBYoO+czTuGYOsa4KxqQe7qPX1e3Nb+BDKXfwif4vbpHayDLdn3TJqZmxFqXtcEkkDRqzRMzYsRZH+k+x4xPLbrwx9EODrKOq4bOzMTuV0gYx66kKJdbq+Ftbh521MqqDpHekkxjSi9WZm6AedAVzhnNVpbTQ8OlbF3J3nCL82JZCXKlumck+4UBMcyMkbQzkhW7VIc9NSytp0Hz72kj1igF1G49tAUjkjeGU+d3dH/PegPfSD/Vt1+6P3igJfi13OJoY4XjXtBKWMiMwJQIVGzKR9JvPpXJTW7eS0iJ4oshBNxZWs6AEswcA48SRKuAPa9FP/wAZYMteaK8q2AUOlve2gOcPbFzF6zqhZ4j9orZwcs82Je5piB78sWTuxcXt5/KO/jjZvZnuN8Kgelgt+Rx9Yv8A7GF4MjuK8CcRuRwtO1KnRNw+ZlGrwJiJBI9has17SXxG15SWf7meSS3wREXMFqI0KcPSSQIA0k53LADUfEnJz4itJaa1zbla0vBRL0KuaKfKIy813h2QwwD9jCAR/iYk1tHTUp97Mvdmz080s5SL3ypy/HLDbXc8s80pVZR2kpMav5qgAHvzXWrprr+VYOTObb3ZchUqNCy2C4jT+6KArnNT4s7o/sJf4DRhmQWy4RR+qPur3tCxBI+nadctaRxYz9lJ2xXUI5hIVIzlVADbezJHrArhcV0s9Ro7oReGcnVUylVbjzLP6VmSMw3GoaXXSdxltJEkZHtGse6vB/ZHVzqruoszueep1Crqsg/FEnzlzJLe2hFtw68LK6TRyaF7MNG4cE97JG3hvXc6nJWzLRwriEdxFHNGcpIoYerPUHyI6VC9i+nlbGLcB46sPGBdzuNFyZFLHpGGICfYAFFa12c6exNrNJ91lF5zlZN10g7EAj3gj8a2InhjGDhs0Q02108cY6RsiSKg8kJwyj1EkVJzFZ0ohuMwSo6O7rLN2qCEyyfOK2od5IUQKFxnUB3tOrfamTRwx0H7xWBuheTWcqXijGexlk8MZQxqUc4zhhvjyrOTTlYjzl2k0DTSoY0iaNoI2xraUyKFkffu46KvXck+AGQ1sWkfS+38aGpQfR82bVj53Fwf856A79Ip/wDTbn1x4+Ip6gecwXASezJIGZ3TJ2+lC5+9BXGrfMpIt+Qz55lK26uQWjWaFpQBn5sPls48B1PqqKtN8yXXDwbN+IhyneiSS8liOYGmXs2AwrsEAlZfUTp+3NactkK4Rn82NzaPebwOeZbWF7edpIo2xE5yygnIU43pRbLtIpMzOK5RPlUabK2HlCn8Oa01D+O/cxX8pjXDxmJCfL+ddC54m0dPTLNMWONNRRe5YcVhmzcj/wBX2n7lPursnlSaNAWqBcKo9Q+6gKjzy2OH3eP9g/3VmKyzMFlmSi6jwMOp8sEEn2AbmvbrVUxgm5H0Za2iFabkhO6vo1Rn1KcAnAOc7b5A39tRXaumFbkmRX66iulyUl/k0Lk3lSGK2ikmQTTtEpZ5e+VBAKxpn6KgbYrwuEtorB4uMFjLI2eadJZ34YospUiZngljAN0QQQ6xfRGkAjtFzksAegqVNIhsgnuhPgck9jEt4HN1Y3Pz0nZxaWtWffWsYz3CchgOhGfOsyRpXZyjnhvo84c8ou1c3CHvRoWVoAM58BlwPIn21EsR2Lk27sSk84LLBaTW+0OJYfCJ2xJH6o5OjL5K/TwbG1Ophpp7D6HiJOxgmU+RQEf8wbT8azg1bJBIF1atI1dNWBqx5Z61lGjQ4U1k1ZWuZJxPc29km+l1ubgj+zSM6oVPkXkCnB8EatkQzZYIz3h7R99ZNCg+jgfkKnzlmPvlagO/SH/QJR9Yxr75FFavozKHHHCZZWt+xhmTs+0KykjPfK7d0j4VxIT5FzZ8S3jLwV264aseSkV9bDztnE0WPLsiWwPYoqeFudspsOGENYeYJY8CO9tJR4Jcxm3k9gOy/A0nVGbzKL/LdGqm10Z3xzmGc2sySWMwLxsqvCRNESR9ZNwPWQKjr00FYpKXTzNnY8bosfDe7bxDyiQe5BXPtlm1v1JoruGN8KX5lP7v866eofxGdTRr4ER0V6+yo4vcsSWzNe5E/q60/crXaPIk6Bk48zWQWwCgIkj/APGs48xkbw2MSHUkSK3mqKD7wKwMsjuZuELNa3MccaiSSF1BVQGJI2GQPE0T8MmfQbcocSW4s4JEP9mqsPFXUBWUjwII6VC8ovVzTiQnpIvtCwLG+m4EmpWUaniiIKzSMv1NLDrtnHlWJNxi5EV0uVZRmtjw2VryawPEJoYYFwvzmAV22xqC76jtVSzXTjp42xjlvwOdK5qtSSGjcel4RdNHY3ImhwCQxDxsT1GFPdPsINWtLOV1SlNYfkTU2yxk0LgXpis5ABco8D+YBdM+ojce6pnEtq9eJb7fnfhrdL6Aep3CEfY2MVrgz2kTqXnjhqf+9hY+Ubdox9gTOazg154jduYbu67thbtEp/8Ac3aFVUeccJw0h9uB7a2SIpTJbgfB0tkKqWd3bVLK5zJK+MamPwAGwHSskZJL1oCg+jQ54dAfPWfe7GgOvSBvbIv1rm3X/OX+VazeIv2MrqhaeT8vUeds3wmX+deebzU/cvraQ05omGq2Rj81JcKkmehAR2VSfIuqj19KjhnsrHHqlsZn1S8BC1SM3l3BoVolWF9JUFUkYOHAB+jnSpx/Ota7bFpYTk2nuOWLm14CV5yzaBWeNDCwDNmB2j3AzuFIB+0VJVrbHJKW6MTqjg65YuHexgd2LM0WST1J361FqcR1DS8ySvetMzHgg+YT2fjXS1X+4zq6BZoiPHXY+w/dUMH3kWZrus1nkT+rrT9ytd48aWG1XLr/AHh99AWmgIk0B5WAJXYcxuIyA+htBPg2k6T78VkLYxq34YYrYRxWnFLe9EeljCjGKWX6zndGBP6QIrXDJFJYFeJ22iCGayVnHEIDBL2heWXtchlCknIfHaDfujRXJ0OqsnbZTb1j09v3gTT5coa878hMXfiFy/ZRPNErRjBdI2IRnZt1BGxxvtmrlFU6dPyrdrOCrCMoQwQnGOC8DVVEd84YHvFR2mofYoAPs86p6fUcQbfaVrH9CKE7m+8jzisfbWxbhltptol0yylB2spxucnc6QMnHnW9M3Xby6iXefReBtF8su+9zaeVnhvbKC4lihZ5IwX7inv9G8OuRXWLWCagsYk+hEi/3UAPwFY6movI4G7ED1kj8aGSGvebuHxbSXsAI/REgZv+Vcn4UBH/AOvlsxxBDd3B/Y20hHvKigIjk2T5JZQQ3SSwOqkN2kThMkk/T06fjQCfNvEIphZrFLHIGvI86HVsBAznofNRUN7xVJm9e8kccdMLTAtNPBJGmO1iHzYWQ6sOSrKN08ce2uHTKUY4STz5l2cVnIxvbC5niKLc293EfrphsjoVkibukeeK3hdXCWXFpmri2sJiXDJprRSp4fIQTqd4pRMzHpli2HJx6qxd2d72mvZrAgpQ8Dq95utjFIGLxNocBZo2TJ0nbJGKir0NimmsNehu7Vy9B5yuMWVuP2K/dVXWTzqZe5JV/t/kZvy7vbp9v3119ZtYdXhm9CJCRdj7D91Vq330XbF3GalyJ/V1p+5T7q9CeILNw9cyL7c0BZKAiKAKAKAAaw45BmN5Y3DPd2dpGGVLlZ4pmfTHbyEiR4/EuQ2TpXwfBIqhPSL70tQnjbD9SWEXJYFOfuN3K2NxFfWyIsiERzW7s8Yk6qsisoZMkbHcVeUsmJwlEzPiL8OLwxWlu0iFQ07IHa4yMalTVso9YHn0qlStS1Jze/h5FWCseW/yJDi1jFFC03DLh2glYRy22SX3304xqU4B6jPrqtRZOdnJqoJSXSXgRQblLFi3LTyBxXiMsz2yCOwSUtLEJoGbJAUSJFkqB9bBB6muhRKHLyQlnBPFxeyZoH+pVw/5/i12w8VhEcS/BCasZJBSL0bcO6yxyTnzuJpJP+ktp+FATthy9aQjENtDGP1Y1H4UBJAUAYoDN/SNaxC+4aFjRWLTyFlUBiERRgkb9ZM/ZVTXS5aJEtKzNDKyfNxc+rsR7kY/jXn7XiEGXlhyaI/ithDJPDCqKjyiRjIoKuqIBnSVIJJLDqfA1vXdKFUrG8pGJRTaSGXDLe4KMY7xw6O8bLIFkj1IxXIJAYA7Hr41vddVHHNDqs7bGIwk+jFZp75RiS3huB+zbSx/wSZHxqKP3eT7snF+plKaW6yOuC8RWaIMiGMAlNBAypU6SNtqqaql02JN59SapqUWZzywvzGPJ2Hxrt6599P0Olwfegk5V7rew/dVWv50dC1dx+xpvIf9XWn7la9GeFLTwgZlHqz91ZBYaArL8VTJVY55CDg9nC5GfLWQF+NAedtdt9CyK+uaZFHuQuaADYcRfHftYR44R5WHsJZB8KAiuaOFXEFpcXD8QuXaKJ3VYlijXIG2QqFjvj9LwoNiI5ds5kdYLe6fsljSecyIrkyTd7EbkZ72l2Oc4BGOtaSLkFjoWPj/AA1bm2mgbpIjL7Dg6T9hxWkXuSTWYmIcM9IsdrAkdnZRxTFAskxALFvEqvifLJx6ql6FPtOXoNuF8VeOcT2dhNJJpYM8mpu0djnWQoAU9dhtvXPvpV0HC2ax6FOyPOnzsU49zVxQlDN2UDRuJEChRIrDxA1Mw22IOxFbcO4dVCXwMt/v0MVVVw3R9B8icxC/s47jSEY7OoIOlxs2PIeO++9dKyuUJcs1hljOSw1oZCgCgPDQGZ86zhuLwLqHzVpI2CfGR1H3LXO4m32OEWNNjn3IHi7m3kMq3UcXbEd24X5tiq42cEFdvM1yqfjR5JQbx5FmSUHnJHcUu7kmKbsmSSIsUmt8TxkMMMGTZsHAPTwqequpZg3s/B7f/DEm2/8AA65dv7VUESXAd8szdp3JGdjlmKNg9TVLWVXTlzOO3RYJapQWzZNlq5jymkWMbMgOUzgTDyupvi2r8a6HEt51v0RBQsJr1Kdy9ssy/VmcfdXU1n8L9Dp8GfwpL1HtzcooZSwB0E48QMdaipqseGuhd1GoqUZRz4Gm8lxXSWFqDaOV7Je8jITjG2UYqwPqGa9AeILnwiBg51KR3fEUMk1QHmKA9FAFAJXNusisjgMrAqwPQgjBBoCgDleXhrmSyjluYJFUSQtIDNEUzoMRbGpcMQVJzsMVrKOSWuzl6lf5o9ITrbSm3tZ1ZW7F5JV0rDIQNmGc6u8MeHSlKhO+NLlhsknf3djHbGZ4d4pGQ+rG/vFe5s+zGlcFzt5OY7M9Rxccau5Bh55ivT6ZC5642wM48K5NHCOGQ1PZKDb9zPLhZSGaKB4Yr2ml0dNUVyQSIpSbL76JObfkV12UjYguCFbPRJOiP6gc6T9nlXn/ALR8P5o9vDqupJVPGx9Fqa8Ui0dUAUAUBCcc5Tsrs6rm2jkbGAxGHA8AGGCPfTqZTwQUfotsVmilUzERsWEUkhkhOVKkFZMnofPwrVRSeUg22dX3oxsWJa3Mto/nbOVX7YzlPcBWs6oT+ZZMxk49GVjjfo8vsdba/XymTspvsde7n3e2qz0UY/7cnH9CTt3/ABLJU7nh8tqe+t7Yn9de2t/D9Mahj7aq26az+OCl7bMmjZHweCS5ThISVzNHN2kpfVF9HdVB28DkVx+JSzOC5WsLo/ct0R265yUqyL9pcRxnDvd9muRnBkkKg48a7vZ9pKvPTBnT3umixrrk2Z/RDY5tvpN2Ts0pbdrnIGznyyo26YyPGugopLCOTKbk8tmiKuOlbGp7igPaAKAKAKAKASlkA6sBnpkj8Tv1oD534XOdd9Dez6oL3teyuW7scs0LYDIP8QGw8BjNc7iFU+au6n5ovf2N4+TKpacvX0igx2Vw23URtjPtIr6BL7VULTqOe/j+5W7CXNk2rlzlKwvODC1hznJLOwxNHdDZi46gg7Y+rXlO2n2naJ7+ZLjwMd4hypxCASGWznCx51uIyY8DqwfGCvjmva6f7SUqtdp8xXdDyTvLvIhNzbx8SzBDOCU0sp7Rhg9mzgkIWU5HmOlcjiP2glqYuutYRJGhw3Z9G2wUKAn0QABvnYDA38a84Si1ZAUAUAUAUAUB5igOXUEYIyPI9KGDMeI8k30Ms0lp2E0csrSdk2Y3TONlbdT08hXP1nD69Q+ZvcsVXuCwV/kf0eXb373N3EbeJJ1mVGKlpHUkqAVJGkE5J9mKtVVKEUvJGsrZNNeZuFTER7QBQBQHKsD0OfZQHtABoCr8b57srYyI8wMqDIjTLux06vooCVHmTgCgwZdz/wAa/wBI3UXZwyaIkKok8TqJJnIyDuCndUYY7dar6ifLHPReLIrIzniMPHxLDyry3BbAdJJFyNyWWHO5SIMToX19TtnwryOr4pbdJRziP6nbo0qhDvPLLit0FBZ2CqNyzHCjzJJ6VNpZOb2MWxXUp/D+PIOJi4sVdrSbEd5KylbftOkMsbH6TblSRsdq9Tp+ZR75zJyjnY0Hmq4kjs7iSFFeRYmKq4yrbbgqDuMZ2qZmhgE0cbRouZbhIx3GndorSEeGkZXYZ2xnauY7b5PfZeS6nInqdTJ4bwvBLdstvoy5qjsVmt5UnaIydpE0VvIVAYYkGkZZV1AEZG+TXQrzy7nTpb5FzLc0/gvNVldEi3uUdh1TOmQe2NgGH2ipCUmaA9oAoAoAoAoDzFAGKYAYoD2gCgCgCgKnx7hUUbrJDdNYzSHZl3hlbriWNgY8nPXZj5nFAN25g4jbbXdgZ0/21kdQI82hY61+zI9dAUvm7n4XUixRm4jtV2lVIpEuJm2ymvQezUeo5O/Taop2qPX9SfT1wm3zywOuVrrhc4ubWO2aEM2VLDszEGiVNRkLK2chuhJNbRsjJZFlUYvClkeq1vdWcaXV4jOYgUl1KLyCUAZUhPzo1r5b4GQeta2zrSxNrBDHmXQrzcxyBw6RlplTRdoQyQx4bTHcM7L3EyT4Z0tuBprz8OFRtTg33c5i1+n7+penrOVJrqTicvGcF7yX5TMhZltANNv3Gw6Bf7RsYwWPip2Brr0aeuhYgvzObbqp2MsZ4hAVCPoNpOulGK4jBPdaCQY7hPhnG+obHFSpPBXaYw4lfXNnEYHd/k5wqXYy0kCeKzbEkgbLNgjxbpkrLZxg3FZfkWITUupzFacPjiUx2qxHAEU+g3ESDYakca8EDcagBnrmq1Ov08n3niXimSKlLdIfWfyY5jjvI4oB1WGZe3nPi00xOoZ8lIPmfAdCNkXumhgheZZuGOoj+Qs0i/QaAqJUPmskbls59ufHNQ26qutbst06SM93NJfmS3IfErxGFrfEszI0kDtjtWRCodJQNtS60wfEE5G28ek11Wpz2e+OpDfXGEsReUOYuO3t1LN8ijgEMDtFrnL5nlTZ1QL9BQdtZzv4GrhCepzqweET2NxBHM6xLLJowJWGyFAxcDVlQxABPtFAW8UB7QBQBQBQBQBQBQBQBQCNzapIpSRVdWGCrAFSPIg9aArE3KtxDvw+9eEf7GcdtB7BqOtB6lagKxf8K4wjtJHbKJGOp2tLhezkbxZre5GlScfotmquo0VF6xOJlSaIWe+41HK083C1caAjnQuMKxKMQsjZI1MNsbGqL4LV2fZwlJLPmb9qyX4C98JgrQ/JY52yH7BWCSMN0Vu1wAcFskHckYpPg1NvL2km8LzM9oyT5w4D8mi+Xh5J5IR8+JNOJrY7TR6FUL0OobZyvWr9Gnrohy1oin3hCThjoPmmkdVCsGQ5mMePmbiLP05EXuOp/OKBkHYHKKux12ygGV5I4e0HekI1WF0PHtEb8zJjqCVbwy2Ns4MjDhF5d3BCcLjaKE5DyzanssecCOBIeuwGErfk8ySNbLJwbkJbZSYbqZJn3kfCGN2JyfmSuhBnP0NJ9dV9VoaNSsWInjJxC94XeJ3nksXGeskTJ7yXYE1zHwCpPuTkl7m/asZ2yXLzm3W8sYZFXUyQxF5Qp6Hdgo+0Gto8B0+czlKX5jtWK8V5bkiMDJcTtLJKIpLlsGSGJgSeyQLoi1usakheh67V1aNLVQsVrBpKTZOcocuCxjkjE8kweV5cyY1Lr3IyOuTk59dWDUa89WzlYZdIkjt5O3kj1BXk7NSU0k7d1u9g4zpG9AWDh14k0Uc0ZJSRVdSRg4YZGR4daAc0AUAUAUAUAUAUAUAUAUB4RQBigDFYwBGa0RkKMoKnw+7GOh8cisgbcWtQ1tLGdwYnXfxBQjfzrGAZtyrzfrs7SG0he8u1hUMF7scJxj56U7L0GwyfhUbhlkHZZlknuF8hmVzPxORbiQkN2MYKWiMPHs/7U/rPmpEsEqikTPMknEEMC8PhgZCxExlJHZptgqoIz1bz6Dasmy2IJ15ge8be3htVc6ejF4wfEYLaiPWoB860nnGUZRSeM8k8UEqxMrXccoOXZhIsbk4aYrLtG+knAX7KizY458Tbu5IrhdtewXxjtrVZQ6iOS31EtKif2krs+I26YJKnyGK3g58ve6iWM7F74Vxa54TFGt9GqQSzMxd7nWLVCMrAmcyzMNOdgRud9qlXQ0HnCk42YexAhjbLP8seQSCUkll7OHGUByBhsBR0BoDjj3DLvictqk9g0EcMuuVpJ0aKRMDUiojEyBsDBYDHwoDRI0CgAAAAYAGwAHQAUB1QBQBQBQBQBQBQBQBQBQBQBQBQBQDe+/Nv/db7jRBdSI5GtI47G3EaKgMakhFABJGSTjqfXQyT1GYCgDFAcmiNT3QOuBk+PjWGbCV3bI64dFcZBwwBGfPBrK6GBbFDIYoD2gCgCgCgCgCgCgCgCgC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www.sermons4kids.com/spring_cleaning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2737"/>
            <a:ext cx="4968552" cy="42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635" y="492616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repair the bike</a:t>
            </a:r>
            <a:endParaRPr lang="ru-RU" sz="8000" b="1" dirty="0"/>
          </a:p>
        </p:txBody>
      </p:sp>
      <p:pic>
        <p:nvPicPr>
          <p:cNvPr id="12290" name="Picture 2" descr="http://classroomclipart.com/images/gallery/Clipart/Sports/Bicycle_Clipart/bike_rep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7756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af2q7kW-5X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1"/>
            <a:ext cx="6489736" cy="43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157192"/>
            <a:ext cx="58416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go shopping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128392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lassconnection.s3.amazonaws.com/619/flashcards/4586619/jpg/1344-14372BC9D8E026978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9210"/>
          <a:stretch/>
        </p:blipFill>
        <p:spPr bwMode="auto">
          <a:xfrm>
            <a:off x="1403648" y="404664"/>
            <a:ext cx="5715000" cy="47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373216"/>
            <a:ext cx="6248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lay the table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8864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869160"/>
            <a:ext cx="51010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feed a pet</a:t>
            </a:r>
            <a:endParaRPr lang="ru-RU" sz="8000" b="1" dirty="0"/>
          </a:p>
        </p:txBody>
      </p:sp>
      <p:pic>
        <p:nvPicPr>
          <p:cNvPr id="9218" name="Picture 2" descr="http://losangelesdogs.net/wp-content/uploads/2012/10/man-feeding-dog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96" y="188640"/>
            <a:ext cx="4383344" cy="43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373216"/>
            <a:ext cx="8731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water the flowers</a:t>
            </a:r>
            <a:endParaRPr lang="ru-RU" sz="8000" b="1" dirty="0"/>
          </a:p>
        </p:txBody>
      </p:sp>
      <p:pic>
        <p:nvPicPr>
          <p:cNvPr id="10242" name="Picture 2" descr="http://gdyja.shxbe.com/resroot/topicres/GD000000073/GD000000001/GD000000003/GD000000124/GD000001477/images/course/leading_in/part_a/water_the_flow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" b="14776"/>
          <a:stretch/>
        </p:blipFill>
        <p:spPr bwMode="auto">
          <a:xfrm>
            <a:off x="2987824" y="188640"/>
            <a:ext cx="3985004" cy="49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shadowstudio/shadowstudio1405/shadowstudio140500025/29202747-A-vector-illustration-of-a-kid-studying-and-doing-his-homework-in-his-bedroom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8" y="116632"/>
            <a:ext cx="1653033" cy="18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timg.com/vi/af2q7kW-5XY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2069705" cy="13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kid.com/images/3/make-bed-clipart-clipart-panda-free-clipart-images-1fICJK-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33" y="4609959"/>
            <a:ext cx="23812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lassconnection.s3.amazonaws.com/619/flashcards/4586619/jpg/1344-14372BC9D8E026978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9210"/>
          <a:stretch/>
        </p:blipFill>
        <p:spPr bwMode="auto">
          <a:xfrm>
            <a:off x="230300" y="5157192"/>
            <a:ext cx="189027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adersdigest.co.uk/sites/default/files/images/washing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30" y="2492896"/>
            <a:ext cx="2194587" cy="16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_COIlU6Xm3EQ/TS0Vaw2tKVI/AAAAAAAAUJI/1stFO4pNcQc/s1600/Phone+Call+from+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00" y="4212023"/>
            <a:ext cx="2007698" cy="18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ermons4kids.com/spring_cleaning_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69" y="2060848"/>
            <a:ext cx="21431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losangelesdogs.net/wp-content/uploads/2012/10/man-feeding-dog-carto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7806"/>
            <a:ext cx="1913042" cy="191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gdyja.shxbe.com/resroot/topicres/GD000000073/GD000000001/GD000000003/GD000000124/GD000001477/images/course/leading_in/part_a/water_the_flower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" b="14776"/>
          <a:stretch/>
        </p:blipFill>
        <p:spPr bwMode="auto">
          <a:xfrm>
            <a:off x="4672596" y="4423419"/>
            <a:ext cx="1724496" cy="21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umbs.dreamstime.com/z/cute-cartoon-girl-walking-dog-illustration-3461246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7"/>
          <a:stretch/>
        </p:blipFill>
        <p:spPr bwMode="auto">
          <a:xfrm>
            <a:off x="7065800" y="116632"/>
            <a:ext cx="1713717" cy="14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lassroomclipart.com/images/gallery/Clipart/Sports/Bicycle_Clipart/bike_repai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6" y="2604463"/>
            <a:ext cx="2035112" cy="12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kid.com/images/3/make-bed-clipart-clipart-panda-free-clipart-images-1fICJK-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320480" cy="39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797152"/>
            <a:ext cx="67714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make the bed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71570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lassconnection.s3.amazonaws.com/619/flashcards/4586619/jpg/1344-14372BC9D8E026978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9210"/>
          <a:stretch/>
        </p:blipFill>
        <p:spPr bwMode="auto">
          <a:xfrm>
            <a:off x="1403648" y="404664"/>
            <a:ext cx="5715000" cy="47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373216"/>
            <a:ext cx="6248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lay the table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18630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59" y="5085182"/>
            <a:ext cx="8925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do the washing up</a:t>
            </a:r>
            <a:endParaRPr lang="ru-RU" sz="8000" b="1" dirty="0"/>
          </a:p>
        </p:txBody>
      </p:sp>
      <p:pic>
        <p:nvPicPr>
          <p:cNvPr id="6146" name="Picture 2" descr="http://www.readersdigest.co.uk/sites/default/files/images/washing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9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600" y="5096921"/>
            <a:ext cx="9333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answer phone calls</a:t>
            </a:r>
            <a:endParaRPr lang="ru-RU" sz="8000" b="1" dirty="0"/>
          </a:p>
        </p:txBody>
      </p:sp>
      <p:pic>
        <p:nvPicPr>
          <p:cNvPr id="7170" name="Picture 2" descr="http://4.bp.blogspot.com/_COIlU6Xm3EQ/TS0Vaw2tKVI/AAAAAAAAUJI/1stFO4pNcQc/s1600/Phone+Call+from+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0" y="305026"/>
            <a:ext cx="4562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4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830" y="5013176"/>
            <a:ext cx="7459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clean the room</a:t>
            </a:r>
            <a:endParaRPr lang="ru-RU" sz="8000" b="1" dirty="0"/>
          </a:p>
        </p:txBody>
      </p:sp>
      <p:sp>
        <p:nvSpPr>
          <p:cNvPr id="3" name="AutoShape 2" descr="data:image/jpeg;base64,/9j/4AAQSkZJRgABAQAAAQABAAD/2wCEAAkGBxITEhUTEhIWFRUXFxoYGBgVFx0dFRUYHRgZGhcYGBgdHSggGB0lHRcYITEhJSkrLi4uGB82ODMtNygtMCsBCgoKDg0OGxAQGy4lICYtLS8tLy0tLS0tLS0tLS0tLS0tLS0tLS0tLS0tLS0tLS0tLS0tLS0tLS0tLS0tLS0tLf/AABEIALoAyAMBEQACEQEDEQH/xAAcAAABBQEBAQAAAAAAAAAAAAAAAwQFBgcCAQj/xABLEAACAQMCAwQFBwgGCQUBAAABAgMABBESIQUGMRMiQVEHYXGRoRQjMlKBscEkM0JiY3Oy0TQ1Q3KCoxUWU2R0kqKz4SVEpMPwg//EABsBAQACAwEBAAAAAAAAAAAAAAADBAECBQYH/8QAOBEAAgIBAgMGAwYFBAMAAAAAAAECAxEEIQUSMRMiQVFhcSMywQYUNIGx8EJykaHRJDNi8VKC4f/aAAwDAQACEQMRAD8A112IJ38axnIATt9as4QOxdN51hA6F43kKA7F7+rWQdi8X10B0LlfOgFBKvmKA6BoD2gCgCgCgCgCgCgCgCgCgCgCgCgPM0B7QBQGR8Y9JkkV3PCsEGIpCnz1wY5Gxg6saSMHO1RynyPozaMHJDSHnu4kMj6EUqjOipcrIjBRkoU0jGVyQ/mBVKy2cZqUfPyNlAdWnN1yzRKFcdpq6vGwjdW06ZWA76NlMacEaz1xUD1NkE25Lb33M8nodWvPUrqj9nIiyOFOuJSYiV1I5w28BGvJ+kOz9dST1dvM4prbfx/eTPLsSyekG1G0kdyjAkMOwkZQwOGAdQQwBB3q9G+Ekm2unmRuLz0F05+4eeszL/fikX71rftYea/qOV+RxeekHh6rlLqJ2J6FioHrbukgewGtLLXGOYrPsFFsU/10hDFSBqVdTqJAWA2OtBga0wQdW2x9RqBa1PHdeH+8GVBsXTmqE7YJbGrCMrZT6yHI7To2y7907dKLXV4y/wDoxyMk+FcXWbIQsCAGxkHUpyAwIJyMgg+I8etT03xtzymGmiRE7DxqYwdC7b1e6gOxeny+NAMl46O1kjKH5sJuD11Anp4Yx8aAUPGR9T4/+KA5PGf2fx/8UByeMt9Qe80B4eMP9VfjQHB4tJ+r7qA5PFJfMe6gOTxGX63wFAeHiEv1z8P5UBwbyT65oDk3L/Xb30ALIxIGo7keJ/nQDXnKyhNtcO8UbMEJ1MiltiPHGaynl4ZlPcznm6O0tb65tx2cOV7XXo6h1b5lQoyCcsvXGNPiN67plLx2MpNrZFOTiqgxk2hiEZBj64tzlSZT3AGJIXy3TxzUr0NrT9euxvKqyP8ACxCG/hwI1gnQFkOkMcmQAqgJJ7sZ7Rh9o2ON43o7X4b9DWeYrMspIu0vBbckv8u4lFIxLMBGHj1MSW0Kp2XJOBmrD4ZLGHWUY8Wo6Kwa/wCjXH0OOSD9/aSJ8e976glwuHjX+pZjxCL6TX9UJz3MsWMcUt5vDCsNWr9EENGuAcEZ3wSKqW8Oqgs8pYWplLozgcTJKDtYjqj7MLhS7ERshYMG7qjJ2wfoHzGYVpfR/thWbYFIuKBTFM5gCJuH0YDaZdT/ACfvfo4weu7jbfbV6R8uN9/3ubO1eQ/5b4LJdIqRJBiJWywYiNDIsQAVlHef5skgY6DpkVLHTSlNtSZjtEvA16CMqqqWLEKAWPViBgk+3rXSxhYIJNtndZAUBAIfyq69sI/y/wDzQDnFAFAFAFAFAFAFAFAFAFALWYy6/wB4ffQCPOhxZXZ8onPwoh4mYekGX/1C/YfopEPchP412OGbV2SO/wAH2qtmM5ZCGUeZOfcTXorHhxXmertlhxXn/gjLxsp//dP41rnanHJJ/wDI89xzD0V3v9C7GrKPg8nuz3NYwjHMyD50ObVgd8si7+txVTWRjyYwd37P5nrIpkN/oqBZNAiXDKxIx13XHsqxHR0Kzl5V0yfbY8O0yuUORYxk6m4VbjHzKd5gDt93ura3RaeOO6t2SXcP0sWu4t2aJ6H0C21wqgAC6cADoO5HXmNXFQulFeZ4vWxUNROMeiZfKr5KoVgAKArlsc3N3+8jH+Sn86Ae0AUAUAUA24nerBDJM+dEaF2x1wBvj10BGpc8UkAaLh8aKQCO3uQGIPTKopA99YckjVySObPjc4uFtbq17GR0Z0ZJBJE6qQG3wCCMjqKJ5EXknaybBQBQDrho+dX/APeFAMuemxw+8PlBKf8ApNPELqZNz/J+WcTP7RB7ok/nXY0W2lsZ3+G7aK1+v+BGf85GP759wH86705fEgj0t8vjVL99CPlbKyeq5X+JKoXPuT/mODxR50eo9/oXs9atLoj4VLqz1VJ6VlvAjFsiecbci3TPjPEP+rP4VS1MlJxXqen+zNDetiQF1Lpldh+jBn/q/wDFWrreW1vyifZNRc673Lyh9Re+bHZn9otTaqWFB+pY1ksdm/Uv/oi/MXX/ABbf9uOvK6/8TP3PE8S21Vnv9C91UKIUAUBV+HPm5vvVcKP/AI8X86AkqAKAKAKAhOcIjJb/ACcdbiRIBjrh2Gs/YgZvsNAXx/V0qvYytPqUTiXe40uf7OyOP8Uu/wBwqSroSU9CaqQlCgCgH3BxmX7DQEdzwM2F6P8Ad5f4DQGO85Pql4i31rgj3Kgrs6RY0U/VnodDHGgn6s9nP5RGP1HPxUV2Zb6iPsd+zfV1r/j/AII49J/Vcp/9dUbH3bf5vojicS30mqXr9EaRDZEnerDtSR8UVDbJa04d6qq2Xl+rSkF6S4NEFsPrXSD3I7fhVWM+e6C9T1f2d0/LrIMoXED3rg+UKj+I1f1DzO3+U9/q5ZsuflEc8RPciP7SP76s6p/Dh7ota2Xwq36o0L0R/mbv/i2/7UVea16/1M/c8hxP8XP3+hfKqFEKAKAqPBT+U8Q/4sD/AOPBQExQBQBQBWGZQjwi0M932pHzVsGVNtnncd9v8Cd3PnI48KM1kWZ6rzW5WkUXndTbXMHEMZiVWguMdUjZgUkx4hWyD6jmt634G9T8CYjkDAMpDKRkEHIIPQg+IqYnOqAKAkeBjvn2fjQEdzkPyG7/AHEv8DU6DqYfxeTWly31rl/+4B+FdyhY0f5npNLtw9+45f8ApQ9UR+LV1lvqkv8Aidxb62K8o/UYx/SnH+8Rf/XXPt2jd/N9EcXXb6fVL1+iN1t+G7nbxqnO7Y+aU6Tcl7bh/qqpO46dWlKN6ZlASxUeNyx90T/zrfQ5lqYe53+EVpauHuZdd9Lw/qqPcp/nXZuTfbM9LevxEvyHHEj8zGf1ovvFS6p/Bg/VE+t/DVv1Ro3ol/NXn/Fn/sxV5/iH4ifueV4n+Ln7/QvdUygFAFAVHgX5+/PneH4Qwj8KAmKGGQfNXEJI1hjhZI5LiYRLJJ9CIYLM5GRnAU4HnQyEltJaNGwv/lkTsEkEhTtIyxwjxlAMrqIBUjoc52owycrLwBhJweE5IUoSSSY3ZCSepOhhvnesAhLjg6GbT211p7REx8rm8YpHYZ158Fqg7pfe1SunLn++DPIsZGt7ZcJjfTMhlZTuZGkl0HbOSzHFWXdXGXK3ubdjLGUWlJIIURQ0caEdwZCqR17ozuN/CpJSS8TCi2Owa2NQoCV4Cu7n2D76AjebB+R3f7mX+BqBmCQvrtQ315dXvkzXoaV/o17nqdPHGgj6yRILvdt6oh8XroQf+s/9TrV765/y/UbxL85N+/h+9Ko6r5Lvf6I5esj8LU+/0R9LpABXnnJs8hGpRFa1N0ZT6cbvRJw8aSxLTlVUZLMFjUAf89WNJcqrFN+Bd0N6puU34GU8HneaOdAjyTysQI41LN9EAbAbD1muhVrI9jZz9ZHUp10Owt5/mkxW74kTHpdAmh1X6YJYqwDaQPpAY6gmt567tKVthIks4j2tKUtksGieivjaB57fsptbzdr+bIVYzHGoZmONIJU4865mqnGdrnFnG11kbb5Tj0NNxVcqBQBQFQ5d+nen/fJPgqD8KAmaIGbRwy8dnMalUtYzrGVzgZKq7eLM3ewMgAVA3KUsI6kK69NSrbVzOXREhY+jC3kjM9lMyyRSSRguijLxuUJVl3XdTgnNZdclvzGv36qW06opeg65H5jlmeS2ud5ohkMRhmAYq6uBtrVhjI65rauWURa3SqmScfllui3ipCkQCP8APA7kG4mYY64jtwhx9tcmtuXEZekPrkk/hKOLy6Fu11b8OW6E0zHvK0gjiIyUVEIbd2bMn6uPCr0a4SblJbkkufGxKXioLbE9u8FwlvF2JlmBkuGzpaER4wFXbJ6rqGaxqK4Tj3thXzRlllp5NQi0iJOQwLLvnSrHKrn1CpKYOMEskU/mZNVKaEzwJe6x9f4UBF80D8kuv3Mv8BoPAwXhiZtIB+sn8VenqjnS1nsaIZ0NS9UPoP6RKfJEHxardX4ufsi9p/xs/ZCca/OS+uWD71qnql3LjnaxfD1H78EbzPzhZo7KZCQpKvIqO0EbA4IkmC6EweuTt44rzGTyfK+o55j49FaQ9rJkknTGi7ySufopGPEn7smmTEVl4KfYcDlnka6vzmd0KJGh7lpGwIKxnxkIO7+qtXItQp8yRtOW7eK3a3gUwoy6SYjiQjoe+QSTjbPrrHMSutHfBOV7O1GLe3jQgbMRqY+WWO599MmjgkiEl4T8himuLnikyGWTtJGjSNWd8ABEDK7EYGAo6b1tkgcMFNseYRPMJHvOIQQIdlAeSabcd5ykYSMbdADWyIsGi8O55sJpFiSfEjYCpIjq7Z6YDDehgsdAU3lVs/Kz53tx8GA/CnsMi9zzNYx7SXduPAjtVJ9ewJNZyDMuVObU4VcyLE63EGApK5wyAkxkNjCuuphvsc1CoyTbSyjoO6u+mMJvllFYWST4Rz1aWSH5PLdTuS7LHM8awI7sWYlI8s25z1P2VvzSe0UQx00V88kkRvJvE51mlu/ksk5kBVW1oilmctKzZORk4GMbVUlqaaHicsMn1Njv5VBd2KwX/gXME90zxrZPG6Y1NI6mEZ8NS7s2P0QAfPGar6zi1GnrU85z0RSVcs4Z43Dpopk1ot3p7eUJECkimVgxYhnKtuCoGR4+VVeFataqydqi0TcuMJlGk4hcai1o7QQkl44lY4hB3ZiACCCdyDsuauvU5eEnsXqOSEWpr2JpFuOKTO0s9vAsKYRVzq0vgu2pjsDoUa8HHlUicdRFN+BVkpJl04G6G3iMa6E0DSuc4A2GD4jbr41dRSk9x9WTBO8FHzftJ/lQERzL/RLn9zL/AANRAw/hUP5PCPJVPu3r2OkrctPBeR77Q082lrXkKWn56f8AwD4H+dbUb32P8jbSrOqtfsI8QhZlnCfSbQF3x3jsu/hviq2rXw7ipro/CvNe5d4javEtuumNo1Eclu+FkT9FlZDuQTncZBzXkX1yeWjKLWBPl/hEgEct0dUsadlEDuIYxtkZ37RwFLN6gB0OcNm0K0ifrGCRPc91AAkkADqT0A8SaGJM44fHJcAPqMUR3TA+dkHgx1fQU9QMZx1IqVLBUlbnoObzhLY1ROSw3Cy95GPkcjUvtB2o0ac7fUZniPbQkQyGORl8EMjwt0OpF2BUgjfG4pg2bRRrGylsZXZbm3vLhhqbtYZ/lrAk4AZCxQdQBpxWSJl34DfyTxB5baS3fxjlxkesEdR7cUBVeUgTFd4+kbu7xnpntWA+NYe6YXUYcT4VYxW6tdcNGmGNQ0sRTUoUAFsqVb19K89PRcSjY5QtWH4bk3NDxRE8W5UsdbMJr+0YgZ7SB2i9WTowf+apqdbxKhY5U16bGLKoWYyQMPKQL/M8Strj9QTLBL8VY/Cri4zco5shKHrjJH93r8dyxWkctqgQ8PuEQb6ox2ynO5YshJ38yK4lsPvNjmrU367fqdCu+EFhITs+PwJlEvZIMsWKs2g6ick4kXzNa2aW6e8q1LH5/obZql44JrhnFpYZHlDG7EiKvedMqyFyneUAFD2hztkYFWNDq4URcXDl9kw6kvlYz5UvBw9pjdd4OqaZI0PVdZZGX9HJYEHODj1Vf0uqqnlrb3NJKUeryVBZYiUZp7dGjYskar8o8ThWxtgAgYHlRSnVZzRi3/YxLEl1LHYekC6EkSS2muN3SMTJHJEoLHSO6+QffXRrtU/f3yU5QwaQRUpoWDhQ+aX7fvoCE5k/otz+4l/gasIeJi/DVxDGP1F+4V7rSLFMfY+kaGONPBehxakB52JwNY3PT6C/zqCqSrnZOTws/Qg00lCy2cvP6Csyjc7g6o8hgQR31xsd+mar33U26eydUs+ZX1sq7NNbKD8DVfSjYRSQwho0LvdW8YcqNaAyDVpbqO6CPtryjWx4iPVEwTUPidFFI5gmin4hBYoO+czTuGYOsa4KxqQe7qPX1e3Nb+BDKXfwif4vbpHayDLdn3TJqZmxFqXtcEkkDRqzRMzYsRZH+k+x4xPLbrwx9EODrKOq4bOzMTuV0gYx66kKJdbq+Ftbh521MqqDpHekkxjSi9WZm6AedAVzhnNVpbTQ8OlbF3J3nCL82JZCXKlumck+4UBMcyMkbQzkhW7VIc9NSytp0Hz72kj1igF1G49tAUjkjeGU+d3dH/PegPfSD/Vt1+6P3igJfi13OJoY4XjXtBKWMiMwJQIVGzKR9JvPpXJTW7eS0iJ4oshBNxZWs6AEswcA48SRKuAPa9FP/wAZYMteaK8q2AUOlve2gOcPbFzF6zqhZ4j9orZwcs82Je5piB78sWTuxcXt5/KO/jjZvZnuN8Kgelgt+Rx9Yv8A7GF4MjuK8CcRuRwtO1KnRNw+ZlGrwJiJBI9has17SXxG15SWf7meSS3wREXMFqI0KcPSSQIA0k53LADUfEnJz4itJaa1zbla0vBRL0KuaKfKIy813h2QwwD9jCAR/iYk1tHTUp97Mvdmz080s5SL3ypy/HLDbXc8s80pVZR2kpMav5qgAHvzXWrprr+VYOTObb3ZchUqNCy2C4jT+6KArnNT4s7o/sJf4DRhmQWy4RR+qPur3tCxBI+nadctaRxYz9lJ2xXUI5hIVIzlVADbezJHrArhcV0s9Ro7oReGcnVUylVbjzLP6VmSMw3GoaXXSdxltJEkZHtGse6vB/ZHVzqruoszueep1Crqsg/FEnzlzJLe2hFtw68LK6TRyaF7MNG4cE97JG3hvXc6nJWzLRwriEdxFHNGcpIoYerPUHyI6VC9i+nlbGLcB46sPGBdzuNFyZFLHpGGICfYAFFa12c6exNrNJ91lF5zlZN10g7EAj3gj8a2InhjGDhs0Q02108cY6RsiSKg8kJwyj1EkVJzFZ0ohuMwSo6O7rLN2qCEyyfOK2od5IUQKFxnUB3tOrfamTRwx0H7xWBuheTWcqXijGexlk8MZQxqUc4zhhvjyrOTTlYjzl2k0DTSoY0iaNoI2xraUyKFkffu46KvXck+AGQ1sWkfS+38aGpQfR82bVj53Fwf856A79Ip/wDTbn1x4+Ip6gecwXASezJIGZ3TJ2+lC5+9BXGrfMpIt+Qz55lK26uQWjWaFpQBn5sPls48B1PqqKtN8yXXDwbN+IhyneiSS8liOYGmXs2AwrsEAlZfUTp+3NactkK4Rn82NzaPebwOeZbWF7edpIo2xE5yygnIU43pRbLtIpMzOK5RPlUabK2HlCn8Oa01D+O/cxX8pjXDxmJCfL+ddC54m0dPTLNMWONNRRe5YcVhmzcj/wBX2n7lPursnlSaNAWqBcKo9Q+6gKjzy2OH3eP9g/3VmKyzMFlmSi6jwMOp8sEEn2AbmvbrVUxgm5H0Za2iFabkhO6vo1Rn1KcAnAOc7b5A39tRXaumFbkmRX66iulyUl/k0Lk3lSGK2ikmQTTtEpZ5e+VBAKxpn6KgbYrwuEtorB4uMFjLI2eadJZ34YospUiZngljAN0QQQ6xfRGkAjtFzksAegqVNIhsgnuhPgck9jEt4HN1Y3Pz0nZxaWtWffWsYz3CchgOhGfOsyRpXZyjnhvo84c8ou1c3CHvRoWVoAM58BlwPIn21EsR2Lk27sSk84LLBaTW+0OJYfCJ2xJH6o5OjL5K/TwbG1Ophpp7D6HiJOxgmU+RQEf8wbT8azg1bJBIF1atI1dNWBqx5Z61lGjQ4U1k1ZWuZJxPc29km+l1ubgj+zSM6oVPkXkCnB8EatkQzZYIz3h7R99ZNCg+jgfkKnzlmPvlagO/SH/QJR9Yxr75FFavozKHHHCZZWt+xhmTs+0KykjPfK7d0j4VxIT5FzZ8S3jLwV264aseSkV9bDztnE0WPLsiWwPYoqeFudspsOGENYeYJY8CO9tJR4Jcxm3k9gOy/A0nVGbzKL/LdGqm10Z3xzmGc2sySWMwLxsqvCRNESR9ZNwPWQKjr00FYpKXTzNnY8bosfDe7bxDyiQe5BXPtlm1v1JoruGN8KX5lP7v866eofxGdTRr4ER0V6+yo4vcsSWzNe5E/q60/crXaPIk6Bk48zWQWwCgIkj/APGs48xkbw2MSHUkSK3mqKD7wKwMsjuZuELNa3MccaiSSF1BVQGJI2GQPE0T8MmfQbcocSW4s4JEP9mqsPFXUBWUjwII6VC8ovVzTiQnpIvtCwLG+m4EmpWUaniiIKzSMv1NLDrtnHlWJNxi5EV0uVZRmtjw2VryawPEJoYYFwvzmAV22xqC76jtVSzXTjp42xjlvwOdK5qtSSGjcel4RdNHY3ImhwCQxDxsT1GFPdPsINWtLOV1SlNYfkTU2yxk0LgXpis5ABco8D+YBdM+ojce6pnEtq9eJb7fnfhrdL6Aep3CEfY2MVrgz2kTqXnjhqf+9hY+Ubdox9gTOazg154jduYbu67thbtEp/8Ac3aFVUeccJw0h9uB7a2SIpTJbgfB0tkKqWd3bVLK5zJK+MamPwAGwHSskZJL1oCg+jQ54dAfPWfe7GgOvSBvbIv1rm3X/OX+VazeIv2MrqhaeT8vUeds3wmX+deebzU/cvraQ05omGq2Rj81JcKkmehAR2VSfIuqj19KjhnsrHHqlsZn1S8BC1SM3l3BoVolWF9JUFUkYOHAB+jnSpx/Ota7bFpYTk2nuOWLm14CV5yzaBWeNDCwDNmB2j3AzuFIB+0VJVrbHJKW6MTqjg65YuHexgd2LM0WST1J361FqcR1DS8ySvetMzHgg+YT2fjXS1X+4zq6BZoiPHXY+w/dUMH3kWZrus1nkT+rrT9ytd48aWG1XLr/AHh99AWmgIk0B5WAJXYcxuIyA+htBPg2k6T78VkLYxq34YYrYRxWnFLe9EeljCjGKWX6zndGBP6QIrXDJFJYFeJ22iCGayVnHEIDBL2heWXtchlCknIfHaDfujRXJ0OqsnbZTb1j09v3gTT5coa878hMXfiFy/ZRPNErRjBdI2IRnZt1BGxxvtmrlFU6dPyrdrOCrCMoQwQnGOC8DVVEd84YHvFR2mofYoAPs86p6fUcQbfaVrH9CKE7m+8jzisfbWxbhltptol0yylB2spxucnc6QMnHnW9M3Xby6iXefReBtF8su+9zaeVnhvbKC4lihZ5IwX7inv9G8OuRXWLWCagsYk+hEi/3UAPwFY6movI4G7ED1kj8aGSGvebuHxbSXsAI/REgZv+Vcn4UBH/AOvlsxxBDd3B/Y20hHvKigIjk2T5JZQQ3SSwOqkN2kThMkk/T06fjQCfNvEIphZrFLHIGvI86HVsBAznofNRUN7xVJm9e8kccdMLTAtNPBJGmO1iHzYWQ6sOSrKN08ce2uHTKUY4STz5l2cVnIxvbC5niKLc293EfrphsjoVkibukeeK3hdXCWXFpmri2sJiXDJprRSp4fIQTqd4pRMzHpli2HJx6qxd2d72mvZrAgpQ8Dq95utjFIGLxNocBZo2TJ0nbJGKir0NimmsNehu7Vy9B5yuMWVuP2K/dVXWTzqZe5JV/t/kZvy7vbp9v3119ZtYdXhm9CJCRdj7D91Vq330XbF3GalyJ/V1p+5T7q9CeILNw9cyL7c0BZKAiKAKAKAAaw45BmN5Y3DPd2dpGGVLlZ4pmfTHbyEiR4/EuQ2TpXwfBIqhPSL70tQnjbD9SWEXJYFOfuN3K2NxFfWyIsiERzW7s8Yk6qsisoZMkbHcVeUsmJwlEzPiL8OLwxWlu0iFQ07IHa4yMalTVso9YHn0qlStS1Jze/h5FWCseW/yJDi1jFFC03DLh2glYRy22SX3304xqU4B6jPrqtRZOdnJqoJSXSXgRQblLFi3LTyBxXiMsz2yCOwSUtLEJoGbJAUSJFkqB9bBB6muhRKHLyQlnBPFxeyZoH+pVw/5/i12w8VhEcS/BCasZJBSL0bcO6yxyTnzuJpJP+ktp+FATthy9aQjENtDGP1Y1H4UBJAUAYoDN/SNaxC+4aFjRWLTyFlUBiERRgkb9ZM/ZVTXS5aJEtKzNDKyfNxc+rsR7kY/jXn7XiEGXlhyaI/ithDJPDCqKjyiRjIoKuqIBnSVIJJLDqfA1vXdKFUrG8pGJRTaSGXDLe4KMY7xw6O8bLIFkj1IxXIJAYA7Hr41vddVHHNDqs7bGIwk+jFZp75RiS3huB+zbSx/wSZHxqKP3eT7snF+plKaW6yOuC8RWaIMiGMAlNBAypU6SNtqqaql02JN59SapqUWZzywvzGPJ2Hxrt6599P0Olwfegk5V7rew/dVWv50dC1dx+xpvIf9XWn7la9GeFLTwgZlHqz91ZBYaArL8VTJVY55CDg9nC5GfLWQF+NAedtdt9CyK+uaZFHuQuaADYcRfHftYR44R5WHsJZB8KAiuaOFXEFpcXD8QuXaKJ3VYlijXIG2QqFjvj9LwoNiI5ds5kdYLe6fsljSecyIrkyTd7EbkZ72l2Oc4BGOtaSLkFjoWPj/AA1bm2mgbpIjL7Dg6T9hxWkXuSTWYmIcM9IsdrAkdnZRxTFAskxALFvEqvifLJx6ql6FPtOXoNuF8VeOcT2dhNJJpYM8mpu0djnWQoAU9dhtvXPvpV0HC2ax6FOyPOnzsU49zVxQlDN2UDRuJEChRIrDxA1Mw22IOxFbcO4dVCXwMt/v0MVVVw3R9B8icxC/s47jSEY7OoIOlxs2PIeO++9dKyuUJcs1hljOSw1oZCgCgPDQGZ86zhuLwLqHzVpI2CfGR1H3LXO4m32OEWNNjn3IHi7m3kMq3UcXbEd24X5tiq42cEFdvM1yqfjR5JQbx5FmSUHnJHcUu7kmKbsmSSIsUmt8TxkMMMGTZsHAPTwqequpZg3s/B7f/DEm2/8AA65dv7VUESXAd8szdp3JGdjlmKNg9TVLWVXTlzOO3RYJapQWzZNlq5jymkWMbMgOUzgTDyupvi2r8a6HEt51v0RBQsJr1Kdy9ssy/VmcfdXU1n8L9Dp8GfwpL1HtzcooZSwB0E48QMdaipqseGuhd1GoqUZRz4Gm8lxXSWFqDaOV7Je8jITjG2UYqwPqGa9AeILnwiBg51KR3fEUMk1QHmKA9FAFAJXNusisjgMrAqwPQgjBBoCgDleXhrmSyjluYJFUSQtIDNEUzoMRbGpcMQVJzsMVrKOSWuzl6lf5o9ITrbSm3tZ1ZW7F5JV0rDIQNmGc6u8MeHSlKhO+NLlhsknf3djHbGZ4d4pGQ+rG/vFe5s+zGlcFzt5OY7M9Rxccau5Bh55ivT6ZC5642wM48K5NHCOGQ1PZKDb9zPLhZSGaKB4Yr2ml0dNUVyQSIpSbL76JObfkV12UjYguCFbPRJOiP6gc6T9nlXn/ALR8P5o9vDqupJVPGx9Fqa8Ui0dUAUAUBCcc5Tsrs6rm2jkbGAxGHA8AGGCPfTqZTwQUfotsVmilUzERsWEUkhkhOVKkFZMnofPwrVRSeUg22dX3oxsWJa3Mto/nbOVX7YzlPcBWs6oT+ZZMxk49GVjjfo8vsdba/XymTspvsde7n3e2qz0UY/7cnH9CTt3/ABLJU7nh8tqe+t7Yn9de2t/D9Mahj7aq26az+OCl7bMmjZHweCS5ThISVzNHN2kpfVF9HdVB28DkVx+JSzOC5WsLo/ct0R265yUqyL9pcRxnDvd9muRnBkkKg48a7vZ9pKvPTBnT3umixrrk2Z/RDY5tvpN2Ts0pbdrnIGznyyo26YyPGugopLCOTKbk8tmiKuOlbGp7igPaAKAKAKAKASlkA6sBnpkj8Tv1oD534XOdd9Dez6oL3teyuW7scs0LYDIP8QGw8BjNc7iFU+au6n5ovf2N4+TKpacvX0igx2Vw23URtjPtIr6BL7VULTqOe/j+5W7CXNk2rlzlKwvODC1hznJLOwxNHdDZi46gg7Y+rXlO2n2naJ7+ZLjwMd4hypxCASGWznCx51uIyY8DqwfGCvjmva6f7SUqtdp8xXdDyTvLvIhNzbx8SzBDOCU0sp7Rhg9mzgkIWU5HmOlcjiP2glqYuutYRJGhw3Z9G2wUKAn0QABvnYDA38a84Si1ZAUAUAUAUAUB5igOXUEYIyPI9KGDMeI8k30Ms0lp2E0csrSdk2Y3TONlbdT08hXP1nD69Q+ZvcsVXuCwV/kf0eXb373N3EbeJJ1mVGKlpHUkqAVJGkE5J9mKtVVKEUvJGsrZNNeZuFTER7QBQBQHKsD0OfZQHtABoCr8b57srYyI8wMqDIjTLux06vooCVHmTgCgwZdz/wAa/wBI3UXZwyaIkKok8TqJJnIyDuCndUYY7dar6ifLHPReLIrIzniMPHxLDyry3BbAdJJFyNyWWHO5SIMToX19TtnwryOr4pbdJRziP6nbo0qhDvPLLit0FBZ2CqNyzHCjzJJ6VNpZOb2MWxXUp/D+PIOJi4sVdrSbEd5KylbftOkMsbH6TblSRsdq9Tp+ZR75zJyjnY0Hmq4kjs7iSFFeRYmKq4yrbbgqDuMZ2qZmhgE0cbRouZbhIx3GndorSEeGkZXYZ2xnauY7b5PfZeS6nInqdTJ4bwvBLdstvoy5qjsVmt5UnaIydpE0VvIVAYYkGkZZV1AEZG+TXQrzy7nTpb5FzLc0/gvNVldEi3uUdh1TOmQe2NgGH2ipCUmaA9oAoAoAoAoDzFAGKYAYoD2gCgCgCgKnx7hUUbrJDdNYzSHZl3hlbriWNgY8nPXZj5nFAN25g4jbbXdgZ0/21kdQI82hY61+zI9dAUvm7n4XUixRm4jtV2lVIpEuJm2ymvQezUeo5O/Taop2qPX9SfT1wm3zywOuVrrhc4ubWO2aEM2VLDszEGiVNRkLK2chuhJNbRsjJZFlUYvClkeq1vdWcaXV4jOYgUl1KLyCUAZUhPzo1r5b4GQeta2zrSxNrBDHmXQrzcxyBw6RlplTRdoQyQx4bTHcM7L3EyT4Z0tuBprz8OFRtTg33c5i1+n7+penrOVJrqTicvGcF7yX5TMhZltANNv3Gw6Bf7RsYwWPip2Brr0aeuhYgvzObbqp2MsZ4hAVCPoNpOulGK4jBPdaCQY7hPhnG+obHFSpPBXaYw4lfXNnEYHd/k5wqXYy0kCeKzbEkgbLNgjxbpkrLZxg3FZfkWITUupzFacPjiUx2qxHAEU+g3ESDYakca8EDcagBnrmq1Ov08n3niXimSKlLdIfWfyY5jjvI4oB1WGZe3nPi00xOoZ8lIPmfAdCNkXumhgheZZuGOoj+Qs0i/QaAqJUPmskbls59ufHNQ26qutbst06SM93NJfmS3IfErxGFrfEszI0kDtjtWRCodJQNtS60wfEE5G28ek11Wpz2e+OpDfXGEsReUOYuO3t1LN8ijgEMDtFrnL5nlTZ1QL9BQdtZzv4GrhCepzqweET2NxBHM6xLLJowJWGyFAxcDVlQxABPtFAW8UB7QBQBQBQBQBQBQBQBQCNzapIpSRVdWGCrAFSPIg9aArE3KtxDvw+9eEf7GcdtB7BqOtB6lagKxf8K4wjtJHbKJGOp2tLhezkbxZre5GlScfotmquo0VF6xOJlSaIWe+41HK083C1caAjnQuMKxKMQsjZI1MNsbGqL4LV2fZwlJLPmb9qyX4C98JgrQ/JY52yH7BWCSMN0Vu1wAcFskHckYpPg1NvL2km8LzM9oyT5w4D8mi+Xh5J5IR8+JNOJrY7TR6FUL0OobZyvWr9Gnrohy1oin3hCThjoPmmkdVCsGQ5mMePmbiLP05EXuOp/OKBkHYHKKux12ygGV5I4e0HekI1WF0PHtEb8zJjqCVbwy2Ns4MjDhF5d3BCcLjaKE5DyzanssecCOBIeuwGErfk8ySNbLJwbkJbZSYbqZJn3kfCGN2JyfmSuhBnP0NJ9dV9VoaNSsWInjJxC94XeJ3nksXGeskTJ7yXYE1zHwCpPuTkl7m/asZ2yXLzm3W8sYZFXUyQxF5Qp6Hdgo+0Gto8B0+czlKX5jtWK8V5bkiMDJcTtLJKIpLlsGSGJgSeyQLoi1usakheh67V1aNLVQsVrBpKTZOcocuCxjkjE8kweV5cyY1Lr3IyOuTk59dWDUa89WzlYZdIkjt5O3kj1BXk7NSU0k7d1u9g4zpG9AWDh14k0Uc0ZJSRVdSRg4YZGR4daAc0AUAUAUAUAUAUAUAUAUB4RQBigDFYwBGa0RkKMoKnw+7GOh8cisgbcWtQ1tLGdwYnXfxBQjfzrGAZtyrzfrs7SG0he8u1hUMF7scJxj56U7L0GwyfhUbhlkHZZlknuF8hmVzPxORbiQkN2MYKWiMPHs/7U/rPmpEsEqikTPMknEEMC8PhgZCxExlJHZptgqoIz1bz6Dasmy2IJ15ge8be3htVc6ejF4wfEYLaiPWoB860nnGUZRSeM8k8UEqxMrXccoOXZhIsbk4aYrLtG+knAX7KizY458Tbu5IrhdtewXxjtrVZQ6iOS31EtKif2krs+I26YJKnyGK3g58ve6iWM7F74Vxa54TFGt9GqQSzMxd7nWLVCMrAmcyzMNOdgRud9qlXQ0HnCk42YexAhjbLP8seQSCUkll7OHGUByBhsBR0BoDjj3DLvictqk9g0EcMuuVpJ0aKRMDUiojEyBsDBYDHwoDRI0CgAAAAYAGwAHQAUB1QBQBQBQBQBQBQBQBQBQBQBQBQBQDe+/Nv/db7jRBdSI5GtI47G3EaKgMakhFABJGSTjqfXQyT1GYCgDFAcmiNT3QOuBk+PjWGbCV3bI64dFcZBwwBGfPBrK6GBbFDIYoD2gCgCgCgCgCgCgCgCg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TEhUTEhIWFRUXFxoYGBgVFx0dFRUYHRgZGhcYGBgdHSggGB0lHRcYITEhJSkrLi4uGB82ODMtNygtMCsBCgoKDg0OGxAQGy4lICYtLS8tLy0tLS0tLS0tLS0tLS0tLS0tLS0tLS0tLS0tLS0tLS0tLS0tLS0tLS0tLS0tLf/AABEIALoAyAMBEQACEQEDEQH/xAAcAAABBQEBAQAAAAAAAAAAAAAAAwQFBgcCAQj/xABLEAACAQMCAwQFBwgGCQUBAAABAgMABBESIQUGMRMiQVEHYXGRoRQjMlKBscEkM0JiY3Oy0TQ1Q3KCoxUWU2R0kqKz4SVEpMPwg//EABsBAQACAwEBAAAAAAAAAAAAAAADBAECBQYH/8QAOBEAAgIBAgMGAwYFBAMAAAAAAAECAxEEIQUSMRMiQVFhcSMywQYUNIGx8EJykaHRJDNi8VKC4f/aAAwDAQACEQMRAD8A112IJ38axnIATt9as4QOxdN51hA6F43kKA7F7+rWQdi8X10B0LlfOgFBKvmKA6BoD2gCgCgCgCgCgCgCgCgCgCgCgCgPM0B7QBQGR8Y9JkkV3PCsEGIpCnz1wY5Gxg6saSMHO1RynyPozaMHJDSHnu4kMj6EUqjOipcrIjBRkoU0jGVyQ/mBVKy2cZqUfPyNlAdWnN1yzRKFcdpq6vGwjdW06ZWA76NlMacEaz1xUD1NkE25Lb33M8nodWvPUrqj9nIiyOFOuJSYiV1I5w28BGvJ+kOz9dST1dvM4prbfx/eTPLsSyekG1G0kdyjAkMOwkZQwOGAdQQwBB3q9G+Ekm2unmRuLz0F05+4eeszL/fikX71rftYea/qOV+RxeekHh6rlLqJ2J6FioHrbukgewGtLLXGOYrPsFFsU/10hDFSBqVdTqJAWA2OtBga0wQdW2x9RqBa1PHdeH+8GVBsXTmqE7YJbGrCMrZT6yHI7To2y7907dKLXV4y/wDoxyMk+FcXWbIQsCAGxkHUpyAwIJyMgg+I8etT03xtzymGmiRE7DxqYwdC7b1e6gOxeny+NAMl46O1kjKH5sJuD11Anp4Yx8aAUPGR9T4/+KA5PGf2fx/8UByeMt9Qe80B4eMP9VfjQHB4tJ+r7qA5PFJfMe6gOTxGX63wFAeHiEv1z8P5UBwbyT65oDk3L/Xb30ALIxIGo7keJ/nQDXnKyhNtcO8UbMEJ1MiltiPHGaynl4ZlPcznm6O0tb65tx2cOV7XXo6h1b5lQoyCcsvXGNPiN67plLx2MpNrZFOTiqgxk2hiEZBj64tzlSZT3AGJIXy3TxzUr0NrT9euxvKqyP8ACxCG/hwI1gnQFkOkMcmQAqgJJ7sZ7Rh9o2ON43o7X4b9DWeYrMspIu0vBbckv8u4lFIxLMBGHj1MSW0Kp2XJOBmrD4ZLGHWUY8Wo6Kwa/wCjXH0OOSD9/aSJ8e976glwuHjX+pZjxCL6TX9UJz3MsWMcUt5vDCsNWr9EENGuAcEZ3wSKqW8Oqgs8pYWplLozgcTJKDtYjqj7MLhS7ERshYMG7qjJ2wfoHzGYVpfR/thWbYFIuKBTFM5gCJuH0YDaZdT/ACfvfo4weu7jbfbV6R8uN9/3ubO1eQ/5b4LJdIqRJBiJWywYiNDIsQAVlHef5skgY6DpkVLHTSlNtSZjtEvA16CMqqqWLEKAWPViBgk+3rXSxhYIJNtndZAUBAIfyq69sI/y/wDzQDnFAFAFAFAFAFAFAFAFAFALWYy6/wB4ffQCPOhxZXZ8onPwoh4mYekGX/1C/YfopEPchP412OGbV2SO/wAH2qtmM5ZCGUeZOfcTXorHhxXmertlhxXn/gjLxsp//dP41rnanHJJ/wDI89xzD0V3v9C7GrKPg8nuz3NYwjHMyD50ObVgd8si7+txVTWRjyYwd37P5nrIpkN/oqBZNAiXDKxIx13XHsqxHR0Kzl5V0yfbY8O0yuUORYxk6m4VbjHzKd5gDt93ura3RaeOO6t2SXcP0sWu4t2aJ6H0C21wqgAC6cADoO5HXmNXFQulFeZ4vWxUNROMeiZfKr5KoVgAKArlsc3N3+8jH+Sn86Ae0AUAUAUA24nerBDJM+dEaF2x1wBvj10BGpc8UkAaLh8aKQCO3uQGIPTKopA99YckjVySObPjc4uFtbq17GR0Z0ZJBJE6qQG3wCCMjqKJ5EXknaybBQBQDrho+dX/APeFAMuemxw+8PlBKf8ApNPELqZNz/J+WcTP7RB7ok/nXY0W2lsZ3+G7aK1+v+BGf85GP759wH86705fEgj0t8vjVL99CPlbKyeq5X+JKoXPuT/mODxR50eo9/oXs9atLoj4VLqz1VJ6VlvAjFsiecbci3TPjPEP+rP4VS1MlJxXqen+zNDetiQF1Lpldh+jBn/q/wDFWrreW1vyifZNRc673Lyh9Re+bHZn9otTaqWFB+pY1ksdm/Uv/oi/MXX/ABbf9uOvK6/8TP3PE8S21Vnv9C91UKIUAUBV+HPm5vvVcKP/AI8X86AkqAKAKAKAhOcIjJb/ACcdbiRIBjrh2Gs/YgZvsNAXx/V0qvYytPqUTiXe40uf7OyOP8Uu/wBwqSroSU9CaqQlCgCgH3BxmX7DQEdzwM2F6P8Ad5f4DQGO85Pql4i31rgj3Kgrs6RY0U/VnodDHGgn6s9nP5RGP1HPxUV2Zb6iPsd+zfV1r/j/AII49J/Vcp/9dUbH3bf5vojicS30mqXr9EaRDZEnerDtSR8UVDbJa04d6qq2Xl+rSkF6S4NEFsPrXSD3I7fhVWM+e6C9T1f2d0/LrIMoXED3rg+UKj+I1f1DzO3+U9/q5ZsuflEc8RPciP7SP76s6p/Dh7ota2Xwq36o0L0R/mbv/i2/7UVea16/1M/c8hxP8XP3+hfKqFEKAKAqPBT+U8Q/4sD/AOPBQExQBQBQBWGZQjwi0M932pHzVsGVNtnncd9v8Cd3PnI48KM1kWZ6rzW5WkUXndTbXMHEMZiVWguMdUjZgUkx4hWyD6jmt634G9T8CYjkDAMpDKRkEHIIPQg+IqYnOqAKAkeBjvn2fjQEdzkPyG7/AHEv8DU6DqYfxeTWly31rl/+4B+FdyhY0f5npNLtw9+45f8ApQ9UR+LV1lvqkv8Aidxb62K8o/UYx/SnH+8Rf/XXPt2jd/N9EcXXb6fVL1+iN1t+G7nbxqnO7Y+aU6Tcl7bh/qqpO46dWlKN6ZlASxUeNyx90T/zrfQ5lqYe53+EVpauHuZdd9Lw/qqPcp/nXZuTfbM9LevxEvyHHEj8zGf1ovvFS6p/Bg/VE+t/DVv1Ro3ol/NXn/Fn/sxV5/iH4ifueV4n+Ln7/QvdUygFAFAVHgX5+/PneH4Qwj8KAmKGGQfNXEJI1hjhZI5LiYRLJJ9CIYLM5GRnAU4HnQyEltJaNGwv/lkTsEkEhTtIyxwjxlAMrqIBUjoc52owycrLwBhJweE5IUoSSSY3ZCSepOhhvnesAhLjg6GbT211p7REx8rm8YpHYZ158Fqg7pfe1SunLn++DPIsZGt7ZcJjfTMhlZTuZGkl0HbOSzHFWXdXGXK3ubdjLGUWlJIIURQ0caEdwZCqR17ozuN/CpJSS8TCi2Owa2NQoCV4Cu7n2D76AjebB+R3f7mX+BqBmCQvrtQ315dXvkzXoaV/o17nqdPHGgj6yRILvdt6oh8XroQf+s/9TrV765/y/UbxL85N+/h+9Ko6r5Lvf6I5esj8LU+/0R9LpABXnnJs8hGpRFa1N0ZT6cbvRJw8aSxLTlVUZLMFjUAf89WNJcqrFN+Bd0N6puU34GU8HneaOdAjyTysQI41LN9EAbAbD1muhVrI9jZz9ZHUp10Owt5/mkxW74kTHpdAmh1X6YJYqwDaQPpAY6gmt567tKVthIks4j2tKUtksGieivjaB57fsptbzdr+bIVYzHGoZmONIJU4865mqnGdrnFnG11kbb5Tj0NNxVcqBQBQFQ5d+nen/fJPgqD8KAmaIGbRwy8dnMalUtYzrGVzgZKq7eLM3ewMgAVA3KUsI6kK69NSrbVzOXREhY+jC3kjM9lMyyRSSRguijLxuUJVl3XdTgnNZdclvzGv36qW06opeg65H5jlmeS2ud5ohkMRhmAYq6uBtrVhjI65rauWURa3SqmScfllui3ipCkQCP8APA7kG4mYY64jtwhx9tcmtuXEZekPrkk/hKOLy6Fu11b8OW6E0zHvK0gjiIyUVEIbd2bMn6uPCr0a4SblJbkkufGxKXioLbE9u8FwlvF2JlmBkuGzpaER4wFXbJ6rqGaxqK4Tj3thXzRlllp5NQi0iJOQwLLvnSrHKrn1CpKYOMEskU/mZNVKaEzwJe6x9f4UBF80D8kuv3Mv8BoPAwXhiZtIB+sn8VenqjnS1nsaIZ0NS9UPoP6RKfJEHxardX4ufsi9p/xs/ZCca/OS+uWD71qnql3LjnaxfD1H78EbzPzhZo7KZCQpKvIqO0EbA4IkmC6EweuTt44rzGTyfK+o55j49FaQ9rJkknTGi7ySufopGPEn7smmTEVl4KfYcDlnka6vzmd0KJGh7lpGwIKxnxkIO7+qtXItQp8yRtOW7eK3a3gUwoy6SYjiQjoe+QSTjbPrrHMSutHfBOV7O1GLe3jQgbMRqY+WWO599MmjgkiEl4T8himuLnikyGWTtJGjSNWd8ABEDK7EYGAo6b1tkgcMFNseYRPMJHvOIQQIdlAeSabcd5ykYSMbdADWyIsGi8O55sJpFiSfEjYCpIjq7Z6YDDehgsdAU3lVs/Kz53tx8GA/CnsMi9zzNYx7SXduPAjtVJ9ewJNZyDMuVObU4VcyLE63EGApK5wyAkxkNjCuuphvsc1CoyTbSyjoO6u+mMJvllFYWST4Rz1aWSH5PLdTuS7LHM8awI7sWYlI8s25z1P2VvzSe0UQx00V88kkRvJvE51mlu/ksk5kBVW1oilmctKzZORk4GMbVUlqaaHicsMn1Njv5VBd2KwX/gXME90zxrZPG6Y1NI6mEZ8NS7s2P0QAfPGar6zi1GnrU85z0RSVcs4Z43Dpopk1ot3p7eUJECkimVgxYhnKtuCoGR4+VVeFataqydqi0TcuMJlGk4hcai1o7QQkl44lY4hB3ZiACCCdyDsuauvU5eEnsXqOSEWpr2JpFuOKTO0s9vAsKYRVzq0vgu2pjsDoUa8HHlUicdRFN+BVkpJl04G6G3iMa6E0DSuc4A2GD4jbr41dRSk9x9WTBO8FHzftJ/lQERzL/RLn9zL/AANRAw/hUP5PCPJVPu3r2OkrctPBeR77Q082lrXkKWn56f8AwD4H+dbUb32P8jbSrOqtfsI8QhZlnCfSbQF3x3jsu/hviq2rXw7ipro/CvNe5d4javEtuumNo1Eclu+FkT9FlZDuQTncZBzXkX1yeWjKLWBPl/hEgEct0dUsadlEDuIYxtkZ37RwFLN6gB0OcNm0K0ifrGCRPc91AAkkADqT0A8SaGJM44fHJcAPqMUR3TA+dkHgx1fQU9QMZx1IqVLBUlbnoObzhLY1ROSw3Cy95GPkcjUvtB2o0ac7fUZniPbQkQyGORl8EMjwt0OpF2BUgjfG4pg2bRRrGylsZXZbm3vLhhqbtYZ/lrAk4AZCxQdQBpxWSJl34DfyTxB5baS3fxjlxkesEdR7cUBVeUgTFd4+kbu7xnpntWA+NYe6YXUYcT4VYxW6tdcNGmGNQ0sRTUoUAFsqVb19K89PRcSjY5QtWH4bk3NDxRE8W5UsdbMJr+0YgZ7SB2i9WTowf+apqdbxKhY5U16bGLKoWYyQMPKQL/M8Strj9QTLBL8VY/Cri4zco5shKHrjJH93r8dyxWkctqgQ8PuEQb6ox2ynO5YshJ38yK4lsPvNjmrU367fqdCu+EFhITs+PwJlEvZIMsWKs2g6ick4kXzNa2aW6e8q1LH5/obZql44JrhnFpYZHlDG7EiKvedMqyFyneUAFD2hztkYFWNDq4URcXDl9kw6kvlYz5UvBw9pjdd4OqaZI0PVdZZGX9HJYEHODj1Vf0uqqnlrb3NJKUeryVBZYiUZp7dGjYskar8o8ThWxtgAgYHlRSnVZzRi3/YxLEl1LHYekC6EkSS2muN3SMTJHJEoLHSO6+QffXRrtU/f3yU5QwaQRUpoWDhQ+aX7fvoCE5k/otz+4l/gasIeJi/DVxDGP1F+4V7rSLFMfY+kaGONPBehxakB52JwNY3PT6C/zqCqSrnZOTws/Qg00lCy2cvP6Csyjc7g6o8hgQR31xsd+mar33U26eydUs+ZX1sq7NNbKD8DVfSjYRSQwho0LvdW8YcqNaAyDVpbqO6CPtryjWx4iPVEwTUPidFFI5gmin4hBYoO+czTuGYOsa4KxqQe7qPX1e3Nb+BDKXfwif4vbpHayDLdn3TJqZmxFqXtcEkkDRqzRMzYsRZH+k+x4xPLbrwx9EODrKOq4bOzMTuV0gYx66kKJdbq+Ftbh521MqqDpHekkxjSi9WZm6AedAVzhnNVpbTQ8OlbF3J3nCL82JZCXKlumck+4UBMcyMkbQzkhW7VIc9NSytp0Hz72kj1igF1G49tAUjkjeGU+d3dH/PegPfSD/Vt1+6P3igJfi13OJoY4XjXtBKWMiMwJQIVGzKR9JvPpXJTW7eS0iJ4oshBNxZWs6AEswcA48SRKuAPa9FP/wAZYMteaK8q2AUOlve2gOcPbFzF6zqhZ4j9orZwcs82Je5piB78sWTuxcXt5/KO/jjZvZnuN8Kgelgt+Rx9Yv8A7GF4MjuK8CcRuRwtO1KnRNw+ZlGrwJiJBI9has17SXxG15SWf7meSS3wREXMFqI0KcPSSQIA0k53LADUfEnJz4itJaa1zbla0vBRL0KuaKfKIy813h2QwwD9jCAR/iYk1tHTUp97Mvdmz080s5SL3ypy/HLDbXc8s80pVZR2kpMav5qgAHvzXWrprr+VYOTObb3ZchUqNCy2C4jT+6KArnNT4s7o/sJf4DRhmQWy4RR+qPur3tCxBI+nadctaRxYz9lJ2xXUI5hIVIzlVADbezJHrArhcV0s9Ro7oReGcnVUylVbjzLP6VmSMw3GoaXXSdxltJEkZHtGse6vB/ZHVzqruoszueep1Crqsg/FEnzlzJLe2hFtw68LK6TRyaF7MNG4cE97JG3hvXc6nJWzLRwriEdxFHNGcpIoYerPUHyI6VC9i+nlbGLcB46sPGBdzuNFyZFLHpGGICfYAFFa12c6exNrNJ91lF5zlZN10g7EAj3gj8a2InhjGDhs0Q02108cY6RsiSKg8kJwyj1EkVJzFZ0ohuMwSo6O7rLN2qCEyyfOK2od5IUQKFxnUB3tOrfamTRwx0H7xWBuheTWcqXijGexlk8MZQxqUc4zhhvjyrOTTlYjzl2k0DTSoY0iaNoI2xraUyKFkffu46KvXck+AGQ1sWkfS+38aGpQfR82bVj53Fwf856A79Ip/wDTbn1x4+Ip6gecwXASezJIGZ3TJ2+lC5+9BXGrfMpIt+Qz55lK26uQWjWaFpQBn5sPls48B1PqqKtN8yXXDwbN+IhyneiSS8liOYGmXs2AwrsEAlZfUTp+3NactkK4Rn82NzaPebwOeZbWF7edpIo2xE5yygnIU43pRbLtIpMzOK5RPlUabK2HlCn8Oa01D+O/cxX8pjXDxmJCfL+ddC54m0dPTLNMWONNRRe5YcVhmzcj/wBX2n7lPursnlSaNAWqBcKo9Q+6gKjzy2OH3eP9g/3VmKyzMFlmSi6jwMOp8sEEn2AbmvbrVUxgm5H0Za2iFabkhO6vo1Rn1KcAnAOc7b5A39tRXaumFbkmRX66iulyUl/k0Lk3lSGK2ikmQTTtEpZ5e+VBAKxpn6KgbYrwuEtorB4uMFjLI2eadJZ34YospUiZngljAN0QQQ6xfRGkAjtFzksAegqVNIhsgnuhPgck9jEt4HN1Y3Pz0nZxaWtWffWsYz3CchgOhGfOsyRpXZyjnhvo84c8ou1c3CHvRoWVoAM58BlwPIn21EsR2Lk27sSk84LLBaTW+0OJYfCJ2xJH6o5OjL5K/TwbG1Ophpp7D6HiJOxgmU+RQEf8wbT8azg1bJBIF1atI1dNWBqx5Z61lGjQ4U1k1ZWuZJxPc29km+l1ubgj+zSM6oVPkXkCnB8EatkQzZYIz3h7R99ZNCg+jgfkKnzlmPvlagO/SH/QJR9Yxr75FFavozKHHHCZZWt+xhmTs+0KykjPfK7d0j4VxIT5FzZ8S3jLwV264aseSkV9bDztnE0WPLsiWwPYoqeFudspsOGENYeYJY8CO9tJR4Jcxm3k9gOy/A0nVGbzKL/LdGqm10Z3xzmGc2sySWMwLxsqvCRNESR9ZNwPWQKjr00FYpKXTzNnY8bosfDe7bxDyiQe5BXPtlm1v1JoruGN8KX5lP7v866eofxGdTRr4ER0V6+yo4vcsSWzNe5E/q60/crXaPIk6Bk48zWQWwCgIkj/APGs48xkbw2MSHUkSK3mqKD7wKwMsjuZuELNa3MccaiSSF1BVQGJI2GQPE0T8MmfQbcocSW4s4JEP9mqsPFXUBWUjwII6VC8ovVzTiQnpIvtCwLG+m4EmpWUaniiIKzSMv1NLDrtnHlWJNxi5EV0uVZRmtjw2VryawPEJoYYFwvzmAV22xqC76jtVSzXTjp42xjlvwOdK5qtSSGjcel4RdNHY3ImhwCQxDxsT1GFPdPsINWtLOV1SlNYfkTU2yxk0LgXpis5ABco8D+YBdM+ojce6pnEtq9eJb7fnfhrdL6Aep3CEfY2MVrgz2kTqXnjhqf+9hY+Ubdox9gTOazg154jduYbu67thbtEp/8Ac3aFVUeccJw0h9uB7a2SIpTJbgfB0tkKqWd3bVLK5zJK+MamPwAGwHSskZJL1oCg+jQ54dAfPWfe7GgOvSBvbIv1rm3X/OX+VazeIv2MrqhaeT8vUeds3wmX+deebzU/cvraQ05omGq2Rj81JcKkmehAR2VSfIuqj19KjhnsrHHqlsZn1S8BC1SM3l3BoVolWF9JUFUkYOHAB+jnSpx/Ota7bFpYTk2nuOWLm14CV5yzaBWeNDCwDNmB2j3AzuFIB+0VJVrbHJKW6MTqjg65YuHexgd2LM0WST1J361FqcR1DS8ySvetMzHgg+YT2fjXS1X+4zq6BZoiPHXY+w/dUMH3kWZrus1nkT+rrT9ytd48aWG1XLr/AHh99AWmgIk0B5WAJXYcxuIyA+htBPg2k6T78VkLYxq34YYrYRxWnFLe9EeljCjGKWX6zndGBP6QIrXDJFJYFeJ22iCGayVnHEIDBL2heWXtchlCknIfHaDfujRXJ0OqsnbZTb1j09v3gTT5coa878hMXfiFy/ZRPNErRjBdI2IRnZt1BGxxvtmrlFU6dPyrdrOCrCMoQwQnGOC8DVVEd84YHvFR2mofYoAPs86p6fUcQbfaVrH9CKE7m+8jzisfbWxbhltptol0yylB2spxucnc6QMnHnW9M3Xby6iXefReBtF8su+9zaeVnhvbKC4lihZ5IwX7inv9G8OuRXWLWCagsYk+hEi/3UAPwFY6movI4G7ED1kj8aGSGvebuHxbSXsAI/REgZv+Vcn4UBH/AOvlsxxBDd3B/Y20hHvKigIjk2T5JZQQ3SSwOqkN2kThMkk/T06fjQCfNvEIphZrFLHIGvI86HVsBAznofNRUN7xVJm9e8kccdMLTAtNPBJGmO1iHzYWQ6sOSrKN08ce2uHTKUY4STz5l2cVnIxvbC5niKLc293EfrphsjoVkibukeeK3hdXCWXFpmri2sJiXDJprRSp4fIQTqd4pRMzHpli2HJx6qxd2d72mvZrAgpQ8Dq95utjFIGLxNocBZo2TJ0nbJGKir0NimmsNehu7Vy9B5yuMWVuP2K/dVXWTzqZe5JV/t/kZvy7vbp9v3119ZtYdXhm9CJCRdj7D91Vq330XbF3GalyJ/V1p+5T7q9CeILNw9cyL7c0BZKAiKAKAKAAaw45BmN5Y3DPd2dpGGVLlZ4pmfTHbyEiR4/EuQ2TpXwfBIqhPSL70tQnjbD9SWEXJYFOfuN3K2NxFfWyIsiERzW7s8Yk6qsisoZMkbHcVeUsmJwlEzPiL8OLwxWlu0iFQ07IHa4yMalTVso9YHn0qlStS1Jze/h5FWCseW/yJDi1jFFC03DLh2glYRy22SX3304xqU4B6jPrqtRZOdnJqoJSXSXgRQblLFi3LTyBxXiMsz2yCOwSUtLEJoGbJAUSJFkqB9bBB6muhRKHLyQlnBPFxeyZoH+pVw/5/i12w8VhEcS/BCasZJBSL0bcO6yxyTnzuJpJP+ktp+FATthy9aQjENtDGP1Y1H4UBJAUAYoDN/SNaxC+4aFjRWLTyFlUBiERRgkb9ZM/ZVTXS5aJEtKzNDKyfNxc+rsR7kY/jXn7XiEGXlhyaI/ithDJPDCqKjyiRjIoKuqIBnSVIJJLDqfA1vXdKFUrG8pGJRTaSGXDLe4KMY7xw6O8bLIFkj1IxXIJAYA7Hr41vddVHHNDqs7bGIwk+jFZp75RiS3huB+zbSx/wSZHxqKP3eT7snF+plKaW6yOuC8RWaIMiGMAlNBAypU6SNtqqaql02JN59SapqUWZzywvzGPJ2Hxrt6599P0Olwfegk5V7rew/dVWv50dC1dx+xpvIf9XWn7la9GeFLTwgZlHqz91ZBYaArL8VTJVY55CDg9nC5GfLWQF+NAedtdt9CyK+uaZFHuQuaADYcRfHftYR44R5WHsJZB8KAiuaOFXEFpcXD8QuXaKJ3VYlijXIG2QqFjvj9LwoNiI5ds5kdYLe6fsljSecyIrkyTd7EbkZ72l2Oc4BGOtaSLkFjoWPj/AA1bm2mgbpIjL7Dg6T9hxWkXuSTWYmIcM9IsdrAkdnZRxTFAskxALFvEqvifLJx6ql6FPtOXoNuF8VeOcT2dhNJJpYM8mpu0djnWQoAU9dhtvXPvpV0HC2ax6FOyPOnzsU49zVxQlDN2UDRuJEChRIrDxA1Mw22IOxFbcO4dVCXwMt/v0MVVVw3R9B8icxC/s47jSEY7OoIOlxs2PIeO++9dKyuUJcs1hljOSw1oZCgCgPDQGZ86zhuLwLqHzVpI2CfGR1H3LXO4m32OEWNNjn3IHi7m3kMq3UcXbEd24X5tiq42cEFdvM1yqfjR5JQbx5FmSUHnJHcUu7kmKbsmSSIsUmt8TxkMMMGTZsHAPTwqequpZg3s/B7f/DEm2/8AA65dv7VUESXAd8szdp3JGdjlmKNg9TVLWVXTlzOO3RYJapQWzZNlq5jymkWMbMgOUzgTDyupvi2r8a6HEt51v0RBQsJr1Kdy9ssy/VmcfdXU1n8L9Dp8GfwpL1HtzcooZSwB0E48QMdaipqseGuhd1GoqUZRz4Gm8lxXSWFqDaOV7Je8jITjG2UYqwPqGa9AeILnwiBg51KR3fEUMk1QHmKA9FAFAJXNusisjgMrAqwPQgjBBoCgDleXhrmSyjluYJFUSQtIDNEUzoMRbGpcMQVJzsMVrKOSWuzl6lf5o9ITrbSm3tZ1ZW7F5JV0rDIQNmGc6u8MeHSlKhO+NLlhsknf3djHbGZ4d4pGQ+rG/vFe5s+zGlcFzt5OY7M9Rxccau5Bh55ivT6ZC5642wM48K5NHCOGQ1PZKDb9zPLhZSGaKB4Yr2ml0dNUVyQSIpSbL76JObfkV12UjYguCFbPRJOiP6gc6T9nlXn/ALR8P5o9vDqupJVPGx9Fqa8Ui0dUAUAUBCcc5Tsrs6rm2jkbGAxGHA8AGGCPfTqZTwQUfotsVmilUzERsWEUkhkhOVKkFZMnofPwrVRSeUg22dX3oxsWJa3Mto/nbOVX7YzlPcBWs6oT+ZZMxk49GVjjfo8vsdba/XymTspvsde7n3e2qz0UY/7cnH9CTt3/ABLJU7nh8tqe+t7Yn9de2t/D9Mahj7aq26az+OCl7bMmjZHweCS5ThISVzNHN2kpfVF9HdVB28DkVx+JSzOC5WsLo/ct0R265yUqyL9pcRxnDvd9muRnBkkKg48a7vZ9pKvPTBnT3umixrrk2Z/RDY5tvpN2Ts0pbdrnIGznyyo26YyPGugopLCOTKbk8tmiKuOlbGp7igPaAKAKAKAKASlkA6sBnpkj8Tv1oD534XOdd9Dez6oL3teyuW7scs0LYDIP8QGw8BjNc7iFU+au6n5ovf2N4+TKpacvX0igx2Vw23URtjPtIr6BL7VULTqOe/j+5W7CXNk2rlzlKwvODC1hznJLOwxNHdDZi46gg7Y+rXlO2n2naJ7+ZLjwMd4hypxCASGWznCx51uIyY8DqwfGCvjmva6f7SUqtdp8xXdDyTvLvIhNzbx8SzBDOCU0sp7Rhg9mzgkIWU5HmOlcjiP2glqYuutYRJGhw3Z9G2wUKAn0QABvnYDA38a84Si1ZAUAUAUAUAUB5igOXUEYIyPI9KGDMeI8k30Ms0lp2E0csrSdk2Y3TONlbdT08hXP1nD69Q+ZvcsVXuCwV/kf0eXb373N3EbeJJ1mVGKlpHUkqAVJGkE5J9mKtVVKEUvJGsrZNNeZuFTER7QBQBQHKsD0OfZQHtABoCr8b57srYyI8wMqDIjTLux06vooCVHmTgCgwZdz/wAa/wBI3UXZwyaIkKok8TqJJnIyDuCndUYY7dar6ifLHPReLIrIzniMPHxLDyry3BbAdJJFyNyWWHO5SIMToX19TtnwryOr4pbdJRziP6nbo0qhDvPLLit0FBZ2CqNyzHCjzJJ6VNpZOb2MWxXUp/D+PIOJi4sVdrSbEd5KylbftOkMsbH6TblSRsdq9Tp+ZR75zJyjnY0Hmq4kjs7iSFFeRYmKq4yrbbgqDuMZ2qZmhgE0cbRouZbhIx3GndorSEeGkZXYZ2xnauY7b5PfZeS6nInqdTJ4bwvBLdstvoy5qjsVmt5UnaIydpE0VvIVAYYkGkZZV1AEZG+TXQrzy7nTpb5FzLc0/gvNVldEi3uUdh1TOmQe2NgGH2ipCUmaA9oAoAoAoAoDzFAGKYAYoD2gCgCgCgKnx7hUUbrJDdNYzSHZl3hlbriWNgY8nPXZj5nFAN25g4jbbXdgZ0/21kdQI82hY61+zI9dAUvm7n4XUixRm4jtV2lVIpEuJm2ymvQezUeo5O/Taop2qPX9SfT1wm3zywOuVrrhc4ubWO2aEM2VLDszEGiVNRkLK2chuhJNbRsjJZFlUYvClkeq1vdWcaXV4jOYgUl1KLyCUAZUhPzo1r5b4GQeta2zrSxNrBDHmXQrzcxyBw6RlplTRdoQyQx4bTHcM7L3EyT4Z0tuBprz8OFRtTg33c5i1+n7+penrOVJrqTicvGcF7yX5TMhZltANNv3Gw6Bf7RsYwWPip2Brr0aeuhYgvzObbqp2MsZ4hAVCPoNpOulGK4jBPdaCQY7hPhnG+obHFSpPBXaYw4lfXNnEYHd/k5wqXYy0kCeKzbEkgbLNgjxbpkrLZxg3FZfkWITUupzFacPjiUx2qxHAEU+g3ESDYakca8EDcagBnrmq1Ov08n3niXimSKlLdIfWfyY5jjvI4oB1WGZe3nPi00xOoZ8lIPmfAdCNkXumhgheZZuGOoj+Qs0i/QaAqJUPmskbls59ufHNQ26qutbst06SM93NJfmS3IfErxGFrfEszI0kDtjtWRCodJQNtS60wfEE5G28ek11Wpz2e+OpDfXGEsReUOYuO3t1LN8ijgEMDtFrnL5nlTZ1QL9BQdtZzv4GrhCepzqweET2NxBHM6xLLJowJWGyFAxcDVlQxABPtFAW8UB7QBQBQBQBQBQBQBQBQCNzapIpSRVdWGCrAFSPIg9aArE3KtxDvw+9eEf7GcdtB7BqOtB6lagKxf8K4wjtJHbKJGOp2tLhezkbxZre5GlScfotmquo0VF6xOJlSaIWe+41HK083C1caAjnQuMKxKMQsjZI1MNsbGqL4LV2fZwlJLPmb9qyX4C98JgrQ/JY52yH7BWCSMN0Vu1wAcFskHckYpPg1NvL2km8LzM9oyT5w4D8mi+Xh5J5IR8+JNOJrY7TR6FUL0OobZyvWr9Gnrohy1oin3hCThjoPmmkdVCsGQ5mMePmbiLP05EXuOp/OKBkHYHKKux12ygGV5I4e0HekI1WF0PHtEb8zJjqCVbwy2Ns4MjDhF5d3BCcLjaKE5DyzanssecCOBIeuwGErfk8ySNbLJwbkJbZSYbqZJn3kfCGN2JyfmSuhBnP0NJ9dV9VoaNSsWInjJxC94XeJ3nksXGeskTJ7yXYE1zHwCpPuTkl7m/asZ2yXLzm3W8sYZFXUyQxF5Qp6Hdgo+0Gto8B0+czlKX5jtWK8V5bkiMDJcTtLJKIpLlsGSGJgSeyQLoi1usakheh67V1aNLVQsVrBpKTZOcocuCxjkjE8kweV5cyY1Lr3IyOuTk59dWDUa89WzlYZdIkjt5O3kj1BXk7NSU0k7d1u9g4zpG9AWDh14k0Uc0ZJSRVdSRg4YZGR4daAc0AUAUAUAUAUAUAUAUAUB4RQBigDFYwBGa0RkKMoKnw+7GOh8cisgbcWtQ1tLGdwYnXfxBQjfzrGAZtyrzfrs7SG0he8u1hUMF7scJxj56U7L0GwyfhUbhlkHZZlknuF8hmVzPxORbiQkN2MYKWiMPHs/7U/rPmpEsEqikTPMknEEMC8PhgZCxExlJHZptgqoIz1bz6Dasmy2IJ15ge8be3htVc6ejF4wfEYLaiPWoB860nnGUZRSeM8k8UEqxMrXccoOXZhIsbk4aYrLtG+knAX7KizY458Tbu5IrhdtewXxjtrVZQ6iOS31EtKif2krs+I26YJKnyGK3g58ve6iWM7F74Vxa54TFGt9GqQSzMxd7nWLVCMrAmcyzMNOdgRud9qlXQ0HnCk42YexAhjbLP8seQSCUkll7OHGUByBhsBR0BoDjj3DLvictqk9g0EcMuuVpJ0aKRMDUiojEyBsDBYDHwoDRI0CgAAAAYAGwAHQAUB1QBQBQBQBQBQBQBQBQBQBQBQBQBQDe+/Nv/db7jRBdSI5GtI47G3EaKgMakhFABJGSTjqfXQyT1GYCgDFAcmiNT3QOuBk+PjWGbCV3bI64dFcZBwwBGfPBrK6GBbFDIYoD2gCgCgCgCgCgCgCgCgC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TEhUTEhIWFRUXFxoYGBgVFx0dFRUYHRgZGhcYGBgdHSggGB0lHRcYITEhJSkrLi4uGB82ODMtNygtMCsBCgoKDg0OGxAQGy4lICYtLS8tLy0tLS0tLS0tLS0tLS0tLS0tLS0tLS0tLS0tLS0tLS0tLS0tLS0tLS0tLS0tLf/AABEIALoAyAMBEQACEQEDEQH/xAAcAAABBQEBAQAAAAAAAAAAAAAAAwQFBgcCAQj/xABLEAACAQMCAwQFBwgGCQUBAAABAgMABBESIQUGMRMiQVEHYXGRoRQjMlKBscEkM0JiY3Oy0TQ1Q3KCoxUWU2R0kqKz4SVEpMPwg//EABsBAQACAwEBAAAAAAAAAAAAAAADBAECBQYH/8QAOBEAAgIBAgMGAwYFBAMAAAAAAAECAxEEIQUSMRMiQVFhcSMywQYUNIGx8EJykaHRJDNi8VKC4f/aAAwDAQACEQMRAD8A112IJ38axnIATt9as4QOxdN51hA6F43kKA7F7+rWQdi8X10B0LlfOgFBKvmKA6BoD2gCgCgCgCgCgCgCgCgCgCgCgCgPM0B7QBQGR8Y9JkkV3PCsEGIpCnz1wY5Gxg6saSMHO1RynyPozaMHJDSHnu4kMj6EUqjOipcrIjBRkoU0jGVyQ/mBVKy2cZqUfPyNlAdWnN1yzRKFcdpq6vGwjdW06ZWA76NlMacEaz1xUD1NkE25Lb33M8nodWvPUrqj9nIiyOFOuJSYiV1I5w28BGvJ+kOz9dST1dvM4prbfx/eTPLsSyekG1G0kdyjAkMOwkZQwOGAdQQwBB3q9G+Ekm2unmRuLz0F05+4eeszL/fikX71rftYea/qOV+RxeekHh6rlLqJ2J6FioHrbukgewGtLLXGOYrPsFFsU/10hDFSBqVdTqJAWA2OtBga0wQdW2x9RqBa1PHdeH+8GVBsXTmqE7YJbGrCMrZT6yHI7To2y7907dKLXV4y/wDoxyMk+FcXWbIQsCAGxkHUpyAwIJyMgg+I8etT03xtzymGmiRE7DxqYwdC7b1e6gOxeny+NAMl46O1kjKH5sJuD11Anp4Yx8aAUPGR9T4/+KA5PGf2fx/8UByeMt9Qe80B4eMP9VfjQHB4tJ+r7qA5PFJfMe6gOTxGX63wFAeHiEv1z8P5UBwbyT65oDk3L/Xb30ALIxIGo7keJ/nQDXnKyhNtcO8UbMEJ1MiltiPHGaynl4ZlPcznm6O0tb65tx2cOV7XXo6h1b5lQoyCcsvXGNPiN67plLx2MpNrZFOTiqgxk2hiEZBj64tzlSZT3AGJIXy3TxzUr0NrT9euxvKqyP8ACxCG/hwI1gnQFkOkMcmQAqgJJ7sZ7Rh9o2ON43o7X4b9DWeYrMspIu0vBbckv8u4lFIxLMBGHj1MSW0Kp2XJOBmrD4ZLGHWUY8Wo6Kwa/wCjXH0OOSD9/aSJ8e976glwuHjX+pZjxCL6TX9UJz3MsWMcUt5vDCsNWr9EENGuAcEZ3wSKqW8Oqgs8pYWplLozgcTJKDtYjqj7MLhS7ERshYMG7qjJ2wfoHzGYVpfR/thWbYFIuKBTFM5gCJuH0YDaZdT/ACfvfo4weu7jbfbV6R8uN9/3ubO1eQ/5b4LJdIqRJBiJWywYiNDIsQAVlHef5skgY6DpkVLHTSlNtSZjtEvA16CMqqqWLEKAWPViBgk+3rXSxhYIJNtndZAUBAIfyq69sI/y/wDzQDnFAFAFAFAFAFAFAFAFAFALWYy6/wB4ffQCPOhxZXZ8onPwoh4mYekGX/1C/YfopEPchP412OGbV2SO/wAH2qtmM5ZCGUeZOfcTXorHhxXmertlhxXn/gjLxsp//dP41rnanHJJ/wDI89xzD0V3v9C7GrKPg8nuz3NYwjHMyD50ObVgd8si7+txVTWRjyYwd37P5nrIpkN/oqBZNAiXDKxIx13XHsqxHR0Kzl5V0yfbY8O0yuUORYxk6m4VbjHzKd5gDt93ura3RaeOO6t2SXcP0sWu4t2aJ6H0C21wqgAC6cADoO5HXmNXFQulFeZ4vWxUNROMeiZfKr5KoVgAKArlsc3N3+8jH+Sn86Ae0AUAUAUA24nerBDJM+dEaF2x1wBvj10BGpc8UkAaLh8aKQCO3uQGIPTKopA99YckjVySObPjc4uFtbq17GR0Z0ZJBJE6qQG3wCCMjqKJ5EXknaybBQBQDrho+dX/APeFAMuemxw+8PlBKf8ApNPELqZNz/J+WcTP7RB7ok/nXY0W2lsZ3+G7aK1+v+BGf85GP759wH86705fEgj0t8vjVL99CPlbKyeq5X+JKoXPuT/mODxR50eo9/oXs9atLoj4VLqz1VJ6VlvAjFsiecbci3TPjPEP+rP4VS1MlJxXqen+zNDetiQF1Lpldh+jBn/q/wDFWrreW1vyifZNRc673Lyh9Re+bHZn9otTaqWFB+pY1ksdm/Uv/oi/MXX/ABbf9uOvK6/8TP3PE8S21Vnv9C91UKIUAUBV+HPm5vvVcKP/AI8X86AkqAKAKAKAhOcIjJb/ACcdbiRIBjrh2Gs/YgZvsNAXx/V0qvYytPqUTiXe40uf7OyOP8Uu/wBwqSroSU9CaqQlCgCgH3BxmX7DQEdzwM2F6P8Ad5f4DQGO85Pql4i31rgj3Kgrs6RY0U/VnodDHGgn6s9nP5RGP1HPxUV2Zb6iPsd+zfV1r/j/AII49J/Vcp/9dUbH3bf5vojicS30mqXr9EaRDZEnerDtSR8UVDbJa04d6qq2Xl+rSkF6S4NEFsPrXSD3I7fhVWM+e6C9T1f2d0/LrIMoXED3rg+UKj+I1f1DzO3+U9/q5ZsuflEc8RPciP7SP76s6p/Dh7ota2Xwq36o0L0R/mbv/i2/7UVea16/1M/c8hxP8XP3+hfKqFEKAKAqPBT+U8Q/4sD/AOPBQExQBQBQBWGZQjwi0M932pHzVsGVNtnncd9v8Cd3PnI48KM1kWZ6rzW5WkUXndTbXMHEMZiVWguMdUjZgUkx4hWyD6jmt634G9T8CYjkDAMpDKRkEHIIPQg+IqYnOqAKAkeBjvn2fjQEdzkPyG7/AHEv8DU6DqYfxeTWly31rl/+4B+FdyhY0f5npNLtw9+45f8ApQ9UR+LV1lvqkv8Aidxb62K8o/UYx/SnH+8Rf/XXPt2jd/N9EcXXb6fVL1+iN1t+G7nbxqnO7Y+aU6Tcl7bh/qqpO46dWlKN6ZlASxUeNyx90T/zrfQ5lqYe53+EVpauHuZdd9Lw/qqPcp/nXZuTfbM9LevxEvyHHEj8zGf1ovvFS6p/Bg/VE+t/DVv1Ro3ol/NXn/Fn/sxV5/iH4ifueV4n+Ln7/QvdUygFAFAVHgX5+/PneH4Qwj8KAmKGGQfNXEJI1hjhZI5LiYRLJJ9CIYLM5GRnAU4HnQyEltJaNGwv/lkTsEkEhTtIyxwjxlAMrqIBUjoc52owycrLwBhJweE5IUoSSSY3ZCSepOhhvnesAhLjg6GbT211p7REx8rm8YpHYZ158Fqg7pfe1SunLn++DPIsZGt7ZcJjfTMhlZTuZGkl0HbOSzHFWXdXGXK3ubdjLGUWlJIIURQ0caEdwZCqR17ozuN/CpJSS8TCi2Owa2NQoCV4Cu7n2D76AjebB+R3f7mX+BqBmCQvrtQ315dXvkzXoaV/o17nqdPHGgj6yRILvdt6oh8XroQf+s/9TrV765/y/UbxL85N+/h+9Ko6r5Lvf6I5esj8LU+/0R9LpABXnnJs8hGpRFa1N0ZT6cbvRJw8aSxLTlVUZLMFjUAf89WNJcqrFN+Bd0N6puU34GU8HneaOdAjyTysQI41LN9EAbAbD1muhVrI9jZz9ZHUp10Owt5/mkxW74kTHpdAmh1X6YJYqwDaQPpAY6gmt567tKVthIks4j2tKUtksGieivjaB57fsptbzdr+bIVYzHGoZmONIJU4865mqnGdrnFnG11kbb5Tj0NNxVcqBQBQFQ5d+nen/fJPgqD8KAmaIGbRwy8dnMalUtYzrGVzgZKq7eLM3ewMgAVA3KUsI6kK69NSrbVzOXREhY+jC3kjM9lMyyRSSRguijLxuUJVl3XdTgnNZdclvzGv36qW06opeg65H5jlmeS2ud5ohkMRhmAYq6uBtrVhjI65rauWURa3SqmScfllui3ipCkQCP8APA7kG4mYY64jtwhx9tcmtuXEZekPrkk/hKOLy6Fu11b8OW6E0zHvK0gjiIyUVEIbd2bMn6uPCr0a4SblJbkkufGxKXioLbE9u8FwlvF2JlmBkuGzpaER4wFXbJ6rqGaxqK4Tj3thXzRlllp5NQi0iJOQwLLvnSrHKrn1CpKYOMEskU/mZNVKaEzwJe6x9f4UBF80D8kuv3Mv8BoPAwXhiZtIB+sn8VenqjnS1nsaIZ0NS9UPoP6RKfJEHxardX4ufsi9p/xs/ZCca/OS+uWD71qnql3LjnaxfD1H78EbzPzhZo7KZCQpKvIqO0EbA4IkmC6EweuTt44rzGTyfK+o55j49FaQ9rJkknTGi7ySufopGPEn7smmTEVl4KfYcDlnka6vzmd0KJGh7lpGwIKxnxkIO7+qtXItQp8yRtOW7eK3a3gUwoy6SYjiQjoe+QSTjbPrrHMSutHfBOV7O1GLe3jQgbMRqY+WWO599MmjgkiEl4T8himuLnikyGWTtJGjSNWd8ABEDK7EYGAo6b1tkgcMFNseYRPMJHvOIQQIdlAeSabcd5ykYSMbdADWyIsGi8O55sJpFiSfEjYCpIjq7Z6YDDehgsdAU3lVs/Kz53tx8GA/CnsMi9zzNYx7SXduPAjtVJ9ewJNZyDMuVObU4VcyLE63EGApK5wyAkxkNjCuuphvsc1CoyTbSyjoO6u+mMJvllFYWST4Rz1aWSH5PLdTuS7LHM8awI7sWYlI8s25z1P2VvzSe0UQx00V88kkRvJvE51mlu/ksk5kBVW1oilmctKzZORk4GMbVUlqaaHicsMn1Njv5VBd2KwX/gXME90zxrZPG6Y1NI6mEZ8NS7s2P0QAfPGar6zi1GnrU85z0RSVcs4Z43Dpopk1ot3p7eUJECkimVgxYhnKtuCoGR4+VVeFataqydqi0TcuMJlGk4hcai1o7QQkl44lY4hB3ZiACCCdyDsuauvU5eEnsXqOSEWpr2JpFuOKTO0s9vAsKYRVzq0vgu2pjsDoUa8HHlUicdRFN+BVkpJl04G6G3iMa6E0DSuc4A2GD4jbr41dRSk9x9WTBO8FHzftJ/lQERzL/RLn9zL/AANRAw/hUP5PCPJVPu3r2OkrctPBeR77Q082lrXkKWn56f8AwD4H+dbUb32P8jbSrOqtfsI8QhZlnCfSbQF3x3jsu/hviq2rXw7ipro/CvNe5d4javEtuumNo1Eclu+FkT9FlZDuQTncZBzXkX1yeWjKLWBPl/hEgEct0dUsadlEDuIYxtkZ37RwFLN6gB0OcNm0K0ifrGCRPc91AAkkADqT0A8SaGJM44fHJcAPqMUR3TA+dkHgx1fQU9QMZx1IqVLBUlbnoObzhLY1ROSw3Cy95GPkcjUvtB2o0ac7fUZniPbQkQyGORl8EMjwt0OpF2BUgjfG4pg2bRRrGylsZXZbm3vLhhqbtYZ/lrAk4AZCxQdQBpxWSJl34DfyTxB5baS3fxjlxkesEdR7cUBVeUgTFd4+kbu7xnpntWA+NYe6YXUYcT4VYxW6tdcNGmGNQ0sRTUoUAFsqVb19K89PRcSjY5QtWH4bk3NDxRE8W5UsdbMJr+0YgZ7SB2i9WTowf+apqdbxKhY5U16bGLKoWYyQMPKQL/M8Strj9QTLBL8VY/Cri4zco5shKHrjJH93r8dyxWkctqgQ8PuEQb6ox2ynO5YshJ38yK4lsPvNjmrU367fqdCu+EFhITs+PwJlEvZIMsWKs2g6ick4kXzNa2aW6e8q1LH5/obZql44JrhnFpYZHlDG7EiKvedMqyFyneUAFD2hztkYFWNDq4URcXDl9kw6kvlYz5UvBw9pjdd4OqaZI0PVdZZGX9HJYEHODj1Vf0uqqnlrb3NJKUeryVBZYiUZp7dGjYskar8o8ThWxtgAgYHlRSnVZzRi3/YxLEl1LHYekC6EkSS2muN3SMTJHJEoLHSO6+QffXRrtU/f3yU5QwaQRUpoWDhQ+aX7fvoCE5k/otz+4l/gasIeJi/DVxDGP1F+4V7rSLFMfY+kaGONPBehxakB52JwNY3PT6C/zqCqSrnZOTws/Qg00lCy2cvP6Csyjc7g6o8hgQR31xsd+mar33U26eydUs+ZX1sq7NNbKD8DVfSjYRSQwho0LvdW8YcqNaAyDVpbqO6CPtryjWx4iPVEwTUPidFFI5gmin4hBYoO+czTuGYOsa4KxqQe7qPX1e3Nb+BDKXfwif4vbpHayDLdn3TJqZmxFqXtcEkkDRqzRMzYsRZH+k+x4xPLbrwx9EODrKOq4bOzMTuV0gYx66kKJdbq+Ftbh521MqqDpHekkxjSi9WZm6AedAVzhnNVpbTQ8OlbF3J3nCL82JZCXKlumck+4UBMcyMkbQzkhW7VIc9NSytp0Hz72kj1igF1G49tAUjkjeGU+d3dH/PegPfSD/Vt1+6P3igJfi13OJoY4XjXtBKWMiMwJQIVGzKR9JvPpXJTW7eS0iJ4oshBNxZWs6AEswcA48SRKuAPa9FP/wAZYMteaK8q2AUOlve2gOcPbFzF6zqhZ4j9orZwcs82Je5piB78sWTuxcXt5/KO/jjZvZnuN8Kgelgt+Rx9Yv8A7GF4MjuK8CcRuRwtO1KnRNw+ZlGrwJiJBI9has17SXxG15SWf7meSS3wREXMFqI0KcPSSQIA0k53LADUfEnJz4itJaa1zbla0vBRL0KuaKfKIy813h2QwwD9jCAR/iYk1tHTUp97Mvdmz080s5SL3ypy/HLDbXc8s80pVZR2kpMav5qgAHvzXWrprr+VYOTObb3ZchUqNCy2C4jT+6KArnNT4s7o/sJf4DRhmQWy4RR+qPur3tCxBI+nadctaRxYz9lJ2xXUI5hIVIzlVADbezJHrArhcV0s9Ro7oReGcnVUylVbjzLP6VmSMw3GoaXXSdxltJEkZHtGse6vB/ZHVzqruoszueep1Crqsg/FEnzlzJLe2hFtw68LK6TRyaF7MNG4cE97JG3hvXc6nJWzLRwriEdxFHNGcpIoYerPUHyI6VC9i+nlbGLcB46sPGBdzuNFyZFLHpGGICfYAFFa12c6exNrNJ91lF5zlZN10g7EAj3gj8a2InhjGDhs0Q02108cY6RsiSKg8kJwyj1EkVJzFZ0ohuMwSo6O7rLN2qCEyyfOK2od5IUQKFxnUB3tOrfamTRwx0H7xWBuheTWcqXijGexlk8MZQxqUc4zhhvjyrOTTlYjzl2k0DTSoY0iaNoI2xraUyKFkffu46KvXck+AGQ1sWkfS+38aGpQfR82bVj53Fwf856A79Ip/wDTbn1x4+Ip6gecwXASezJIGZ3TJ2+lC5+9BXGrfMpIt+Qz55lK26uQWjWaFpQBn5sPls48B1PqqKtN8yXXDwbN+IhyneiSS8liOYGmXs2AwrsEAlZfUTp+3NactkK4Rn82NzaPebwOeZbWF7edpIo2xE5yygnIU43pRbLtIpMzOK5RPlUabK2HlCn8Oa01D+O/cxX8pjXDxmJCfL+ddC54m0dPTLNMWONNRRe5YcVhmzcj/wBX2n7lPursnlSaNAWqBcKo9Q+6gKjzy2OH3eP9g/3VmKyzMFlmSi6jwMOp8sEEn2AbmvbrVUxgm5H0Za2iFabkhO6vo1Rn1KcAnAOc7b5A39tRXaumFbkmRX66iulyUl/k0Lk3lSGK2ikmQTTtEpZ5e+VBAKxpn6KgbYrwuEtorB4uMFjLI2eadJZ34YospUiZngljAN0QQQ6xfRGkAjtFzksAegqVNIhsgnuhPgck9jEt4HN1Y3Pz0nZxaWtWffWsYz3CchgOhGfOsyRpXZyjnhvo84c8ou1c3CHvRoWVoAM58BlwPIn21EsR2Lk27sSk84LLBaTW+0OJYfCJ2xJH6o5OjL5K/TwbG1Ophpp7D6HiJOxgmU+RQEf8wbT8azg1bJBIF1atI1dNWBqx5Z61lGjQ4U1k1ZWuZJxPc29km+l1ubgj+zSM6oVPkXkCnB8EatkQzZYIz3h7R99ZNCg+jgfkKnzlmPvlagO/SH/QJR9Yxr75FFavozKHHHCZZWt+xhmTs+0KykjPfK7d0j4VxIT5FzZ8S3jLwV264aseSkV9bDztnE0WPLsiWwPYoqeFudspsOGENYeYJY8CO9tJR4Jcxm3k9gOy/A0nVGbzKL/LdGqm10Z3xzmGc2sySWMwLxsqvCRNESR9ZNwPWQKjr00FYpKXTzNnY8bosfDe7bxDyiQe5BXPtlm1v1JoruGN8KX5lP7v866eofxGdTRr4ER0V6+yo4vcsSWzNe5E/q60/crXaPIk6Bk48zWQWwCgIkj/APGs48xkbw2MSHUkSK3mqKD7wKwMsjuZuELNa3MccaiSSF1BVQGJI2GQPE0T8MmfQbcocSW4s4JEP9mqsPFXUBWUjwII6VC8ovVzTiQnpIvtCwLG+m4EmpWUaniiIKzSMv1NLDrtnHlWJNxi5EV0uVZRmtjw2VryawPEJoYYFwvzmAV22xqC76jtVSzXTjp42xjlvwOdK5qtSSGjcel4RdNHY3ImhwCQxDxsT1GFPdPsINWtLOV1SlNYfkTU2yxk0LgXpis5ABco8D+YBdM+ojce6pnEtq9eJb7fnfhrdL6Aep3CEfY2MVrgz2kTqXnjhqf+9hY+Ubdox9gTOazg154jduYbu67thbtEp/8Ac3aFVUeccJw0h9uB7a2SIpTJbgfB0tkKqWd3bVLK5zJK+MamPwAGwHSskZJL1oCg+jQ54dAfPWfe7GgOvSBvbIv1rm3X/OX+VazeIv2MrqhaeT8vUeds3wmX+deebzU/cvraQ05omGq2Rj81JcKkmehAR2VSfIuqj19KjhnsrHHqlsZn1S8BC1SM3l3BoVolWF9JUFUkYOHAB+jnSpx/Ota7bFpYTk2nuOWLm14CV5yzaBWeNDCwDNmB2j3AzuFIB+0VJVrbHJKW6MTqjg65YuHexgd2LM0WST1J361FqcR1DS8ySvetMzHgg+YT2fjXS1X+4zq6BZoiPHXY+w/dUMH3kWZrus1nkT+rrT9ytd48aWG1XLr/AHh99AWmgIk0B5WAJXYcxuIyA+htBPg2k6T78VkLYxq34YYrYRxWnFLe9EeljCjGKWX6zndGBP6QIrXDJFJYFeJ22iCGayVnHEIDBL2heWXtchlCknIfHaDfujRXJ0OqsnbZTb1j09v3gTT5coa878hMXfiFy/ZRPNErRjBdI2IRnZt1BGxxvtmrlFU6dPyrdrOCrCMoQwQnGOC8DVVEd84YHvFR2mofYoAPs86p6fUcQbfaVrH9CKE7m+8jzisfbWxbhltptol0yylB2spxucnc6QMnHnW9M3Xby6iXefReBtF8su+9zaeVnhvbKC4lihZ5IwX7inv9G8OuRXWLWCagsYk+hEi/3UAPwFY6movI4G7ED1kj8aGSGvebuHxbSXsAI/REgZv+Vcn4UBH/AOvlsxxBDd3B/Y20hHvKigIjk2T5JZQQ3SSwOqkN2kThMkk/T06fjQCfNvEIphZrFLHIGvI86HVsBAznofNRUN7xVJm9e8kccdMLTAtNPBJGmO1iHzYWQ6sOSrKN08ce2uHTKUY4STz5l2cVnIxvbC5niKLc293EfrphsjoVkibukeeK3hdXCWXFpmri2sJiXDJprRSp4fIQTqd4pRMzHpli2HJx6qxd2d72mvZrAgpQ8Dq95utjFIGLxNocBZo2TJ0nbJGKir0NimmsNehu7Vy9B5yuMWVuP2K/dVXWTzqZe5JV/t/kZvy7vbp9v3119ZtYdXhm9CJCRdj7D91Vq330XbF3GalyJ/V1p+5T7q9CeILNw9cyL7c0BZKAiKAKAKAAaw45BmN5Y3DPd2dpGGVLlZ4pmfTHbyEiR4/EuQ2TpXwfBIqhPSL70tQnjbD9SWEXJYFOfuN3K2NxFfWyIsiERzW7s8Yk6qsisoZMkbHcVeUsmJwlEzPiL8OLwxWlu0iFQ07IHa4yMalTVso9YHn0qlStS1Jze/h5FWCseW/yJDi1jFFC03DLh2glYRy22SX3304xqU4B6jPrqtRZOdnJqoJSXSXgRQblLFi3LTyBxXiMsz2yCOwSUtLEJoGbJAUSJFkqB9bBB6muhRKHLyQlnBPFxeyZoH+pVw/5/i12w8VhEcS/BCasZJBSL0bcO6yxyTnzuJpJP+ktp+FATthy9aQjENtDGP1Y1H4UBJAUAYoDN/SNaxC+4aFjRWLTyFlUBiERRgkb9ZM/ZVTXS5aJEtKzNDKyfNxc+rsR7kY/jXn7XiEGXlhyaI/ithDJPDCqKjyiRjIoKuqIBnSVIJJLDqfA1vXdKFUrG8pGJRTaSGXDLe4KMY7xw6O8bLIFkj1IxXIJAYA7Hr41vddVHHNDqs7bGIwk+jFZp75RiS3huB+zbSx/wSZHxqKP3eT7snF+plKaW6yOuC8RWaIMiGMAlNBAypU6SNtqqaql02JN59SapqUWZzywvzGPJ2Hxrt6599P0Olwfegk5V7rew/dVWv50dC1dx+xpvIf9XWn7la9GeFLTwgZlHqz91ZBYaArL8VTJVY55CDg9nC5GfLWQF+NAedtdt9CyK+uaZFHuQuaADYcRfHftYR44R5WHsJZB8KAiuaOFXEFpcXD8QuXaKJ3VYlijXIG2QqFjvj9LwoNiI5ds5kdYLe6fsljSecyIrkyTd7EbkZ72l2Oc4BGOtaSLkFjoWPj/AA1bm2mgbpIjL7Dg6T9hxWkXuSTWYmIcM9IsdrAkdnZRxTFAskxALFvEqvifLJx6ql6FPtOXoNuF8VeOcT2dhNJJpYM8mpu0djnWQoAU9dhtvXPvpV0HC2ax6FOyPOnzsU49zVxQlDN2UDRuJEChRIrDxA1Mw22IOxFbcO4dVCXwMt/v0MVVVw3R9B8icxC/s47jSEY7OoIOlxs2PIeO++9dKyuUJcs1hljOSw1oZCgCgPDQGZ86zhuLwLqHzVpI2CfGR1H3LXO4m32OEWNNjn3IHi7m3kMq3UcXbEd24X5tiq42cEFdvM1yqfjR5JQbx5FmSUHnJHcUu7kmKbsmSSIsUmt8TxkMMMGTZsHAPTwqequpZg3s/B7f/DEm2/8AA65dv7VUESXAd8szdp3JGdjlmKNg9TVLWVXTlzOO3RYJapQWzZNlq5jymkWMbMgOUzgTDyupvi2r8a6HEt51v0RBQsJr1Kdy9ssy/VmcfdXU1n8L9Dp8GfwpL1HtzcooZSwB0E48QMdaipqseGuhd1GoqUZRz4Gm8lxXSWFqDaOV7Je8jITjG2UYqwPqGa9AeILnwiBg51KR3fEUMk1QHmKA9FAFAJXNusisjgMrAqwPQgjBBoCgDleXhrmSyjluYJFUSQtIDNEUzoMRbGpcMQVJzsMVrKOSWuzl6lf5o9ITrbSm3tZ1ZW7F5JV0rDIQNmGc6u8MeHSlKhO+NLlhsknf3djHbGZ4d4pGQ+rG/vFe5s+zGlcFzt5OY7M9Rxccau5Bh55ivT6ZC5642wM48K5NHCOGQ1PZKDb9zPLhZSGaKB4Yr2ml0dNUVyQSIpSbL76JObfkV12UjYguCFbPRJOiP6gc6T9nlXn/ALR8P5o9vDqupJVPGx9Fqa8Ui0dUAUAUBCcc5Tsrs6rm2jkbGAxGHA8AGGCPfTqZTwQUfotsVmilUzERsWEUkhkhOVKkFZMnofPwrVRSeUg22dX3oxsWJa3Mto/nbOVX7YzlPcBWs6oT+ZZMxk49GVjjfo8vsdba/XymTspvsde7n3e2qz0UY/7cnH9CTt3/ABLJU7nh8tqe+t7Yn9de2t/D9Mahj7aq26az+OCl7bMmjZHweCS5ThISVzNHN2kpfVF9HdVB28DkVx+JSzOC5WsLo/ct0R265yUqyL9pcRxnDvd9muRnBkkKg48a7vZ9pKvPTBnT3umixrrk2Z/RDY5tvpN2Ts0pbdrnIGznyyo26YyPGugopLCOTKbk8tmiKuOlbGp7igPaAKAKAKAKASlkA6sBnpkj8Tv1oD534XOdd9Dez6oL3teyuW7scs0LYDIP8QGw8BjNc7iFU+au6n5ovf2N4+TKpacvX0igx2Vw23URtjPtIr6BL7VULTqOe/j+5W7CXNk2rlzlKwvODC1hznJLOwxNHdDZi46gg7Y+rXlO2n2naJ7+ZLjwMd4hypxCASGWznCx51uIyY8DqwfGCvjmva6f7SUqtdp8xXdDyTvLvIhNzbx8SzBDOCU0sp7Rhg9mzgkIWU5HmOlcjiP2glqYuutYRJGhw3Z9G2wUKAn0QABvnYDA38a84Si1ZAUAUAUAUAUB5igOXUEYIyPI9KGDMeI8k30Ms0lp2E0csrSdk2Y3TONlbdT08hXP1nD69Q+ZvcsVXuCwV/kf0eXb373N3EbeJJ1mVGKlpHUkqAVJGkE5J9mKtVVKEUvJGsrZNNeZuFTER7QBQBQHKsD0OfZQHtABoCr8b57srYyI8wMqDIjTLux06vooCVHmTgCgwZdz/wAa/wBI3UXZwyaIkKok8TqJJnIyDuCndUYY7dar6ifLHPReLIrIzniMPHxLDyry3BbAdJJFyNyWWHO5SIMToX19TtnwryOr4pbdJRziP6nbo0qhDvPLLit0FBZ2CqNyzHCjzJJ6VNpZOb2MWxXUp/D+PIOJi4sVdrSbEd5KylbftOkMsbH6TblSRsdq9Tp+ZR75zJyjnY0Hmq4kjs7iSFFeRYmKq4yrbbgqDuMZ2qZmhgE0cbRouZbhIx3GndorSEeGkZXYZ2xnauY7b5PfZeS6nInqdTJ4bwvBLdstvoy5qjsVmt5UnaIydpE0VvIVAYYkGkZZV1AEZG+TXQrzy7nTpb5FzLc0/gvNVldEi3uUdh1TOmQe2NgGH2ipCUmaA9oAoAoAoAoDzFAGKYAYoD2gCgCgCgKnx7hUUbrJDdNYzSHZl3hlbriWNgY8nPXZj5nFAN25g4jbbXdgZ0/21kdQI82hY61+zI9dAUvm7n4XUixRm4jtV2lVIpEuJm2ymvQezUeo5O/Taop2qPX9SfT1wm3zywOuVrrhc4ubWO2aEM2VLDszEGiVNRkLK2chuhJNbRsjJZFlUYvClkeq1vdWcaXV4jOYgUl1KLyCUAZUhPzo1r5b4GQeta2zrSxNrBDHmXQrzcxyBw6RlplTRdoQyQx4bTHcM7L3EyT4Z0tuBprz8OFRtTg33c5i1+n7+penrOVJrqTicvGcF7yX5TMhZltANNv3Gw6Bf7RsYwWPip2Brr0aeuhYgvzObbqp2MsZ4hAVCPoNpOulGK4jBPdaCQY7hPhnG+obHFSpPBXaYw4lfXNnEYHd/k5wqXYy0kCeKzbEkgbLNgjxbpkrLZxg3FZfkWITUupzFacPjiUx2qxHAEU+g3ESDYakca8EDcagBnrmq1Ov08n3niXimSKlLdIfWfyY5jjvI4oB1WGZe3nPi00xOoZ8lIPmfAdCNkXumhgheZZuGOoj+Qs0i/QaAqJUPmskbls59ufHNQ26qutbst06SM93NJfmS3IfErxGFrfEszI0kDtjtWRCodJQNtS60wfEE5G28ek11Wpz2e+OpDfXGEsReUOYuO3t1LN8ijgEMDtFrnL5nlTZ1QL9BQdtZzv4GrhCepzqweET2NxBHM6xLLJowJWGyFAxcDVlQxABPtFAW8UB7QBQBQBQBQBQBQBQBQCNzapIpSRVdWGCrAFSPIg9aArE3KtxDvw+9eEf7GcdtB7BqOtB6lagKxf8K4wjtJHbKJGOp2tLhezkbxZre5GlScfotmquo0VF6xOJlSaIWe+41HK083C1caAjnQuMKxKMQsjZI1MNsbGqL4LV2fZwlJLPmb9qyX4C98JgrQ/JY52yH7BWCSMN0Vu1wAcFskHckYpPg1NvL2km8LzM9oyT5w4D8mi+Xh5J5IR8+JNOJrY7TR6FUL0OobZyvWr9Gnrohy1oin3hCThjoPmmkdVCsGQ5mMePmbiLP05EXuOp/OKBkHYHKKux12ygGV5I4e0HekI1WF0PHtEb8zJjqCVbwy2Ns4MjDhF5d3BCcLjaKE5DyzanssecCOBIeuwGErfk8ySNbLJwbkJbZSYbqZJn3kfCGN2JyfmSuhBnP0NJ9dV9VoaNSsWInjJxC94XeJ3nksXGeskTJ7yXYE1zHwCpPuTkl7m/asZ2yXLzm3W8sYZFXUyQxF5Qp6Hdgo+0Gto8B0+czlKX5jtWK8V5bkiMDJcTtLJKIpLlsGSGJgSeyQLoi1usakheh67V1aNLVQsVrBpKTZOcocuCxjkjE8kweV5cyY1Lr3IyOuTk59dWDUa89WzlYZdIkjt5O3kj1BXk7NSU0k7d1u9g4zpG9AWDh14k0Uc0ZJSRVdSRg4YZGR4daAc0AUAUAUAUAUAUAUAUAUB4RQBigDFYwBGa0RkKMoKnw+7GOh8cisgbcWtQ1tLGdwYnXfxBQjfzrGAZtyrzfrs7SG0he8u1hUMF7scJxj56U7L0GwyfhUbhlkHZZlknuF8hmVzPxORbiQkN2MYKWiMPHs/7U/rPmpEsEqikTPMknEEMC8PhgZCxExlJHZptgqoIz1bz6Dasmy2IJ15ge8be3htVc6ejF4wfEYLaiPWoB860nnGUZRSeM8k8UEqxMrXccoOXZhIsbk4aYrLtG+knAX7KizY458Tbu5IrhdtewXxjtrVZQ6iOS31EtKif2krs+I26YJKnyGK3g58ve6iWM7F74Vxa54TFGt9GqQSzMxd7nWLVCMrAmcyzMNOdgRud9qlXQ0HnCk42YexAhjbLP8seQSCUkll7OHGUByBhsBR0BoDjj3DLvictqk9g0EcMuuVpJ0aKRMDUiojEyBsDBYDHwoDRI0CgAAAAYAGwAHQAUB1QBQBQBQBQBQBQBQBQBQBQBQBQBQDe+/Nv/db7jRBdSI5GtI47G3EaKgMakhFABJGSTjqfXQyT1GYCgDFAcmiNT3QOuBk+PjWGbCV3bI64dFcZBwwBGfPBrK6GBbFDIYoD2gCgCgCgCgCgCgCgCgC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www.sermons4kids.com/spring_cleaning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2737"/>
            <a:ext cx="4968552" cy="42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7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869160"/>
            <a:ext cx="51010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feed a pet</a:t>
            </a:r>
            <a:endParaRPr lang="ru-RU" sz="8000" b="1" dirty="0"/>
          </a:p>
        </p:txBody>
      </p:sp>
      <p:pic>
        <p:nvPicPr>
          <p:cNvPr id="9218" name="Picture 2" descr="http://losangelesdogs.net/wp-content/uploads/2012/10/man-feeding-dog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96" y="188640"/>
            <a:ext cx="4383344" cy="43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8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373216"/>
            <a:ext cx="8731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water the flowers</a:t>
            </a:r>
            <a:endParaRPr lang="ru-RU" sz="8000" b="1" dirty="0"/>
          </a:p>
        </p:txBody>
      </p:sp>
      <p:pic>
        <p:nvPicPr>
          <p:cNvPr id="10242" name="Picture 2" descr="http://gdyja.shxbe.com/resroot/topicres/GD000000073/GD000000001/GD000000003/GD000000124/GD000001477/images/course/leading_in/part_a/water_the_flow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" b="14776"/>
          <a:stretch/>
        </p:blipFill>
        <p:spPr bwMode="auto">
          <a:xfrm>
            <a:off x="2987824" y="188640"/>
            <a:ext cx="3985004" cy="49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776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72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4</cp:revision>
  <dcterms:created xsi:type="dcterms:W3CDTF">2016-04-13T05:47:25Z</dcterms:created>
  <dcterms:modified xsi:type="dcterms:W3CDTF">2016-04-13T06:20:23Z</dcterms:modified>
</cp:coreProperties>
</file>