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72" r:id="rId4"/>
    <p:sldId id="259" r:id="rId5"/>
    <p:sldId id="260" r:id="rId6"/>
    <p:sldId id="261" r:id="rId7"/>
    <p:sldId id="262" r:id="rId8"/>
    <p:sldId id="270" r:id="rId9"/>
    <p:sldId id="265" r:id="rId10"/>
    <p:sldId id="267" r:id="rId11"/>
    <p:sldId id="263" r:id="rId12"/>
    <p:sldId id="266" r:id="rId13"/>
    <p:sldId id="273" r:id="rId14"/>
    <p:sldId id="264" r:id="rId15"/>
    <p:sldId id="271" r:id="rId16"/>
    <p:sldId id="268" r:id="rId17"/>
    <p:sldId id="269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477C521-E407-490C-94D8-11C1BD7B4099}" type="datetimeFigureOut">
              <a:rPr lang="ru-RU" smtClean="0"/>
              <a:t>28.04.2016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DBB09B3-DA1E-48CA-A7CC-97F9EF80E48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.123rf.com/450wm/annzabella/annzabella1409/annzabella140900016/31628887-carton-of-milk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3898420" cy="389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6308" y="4797152"/>
            <a:ext cx="6761787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carton of…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57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i.dailymail.co.uk/i/pix/2012/09/09/article-2200554-14E3A030000005DC-250_233x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9582">
            <a:off x="1410831" y="643727"/>
            <a:ext cx="3592432" cy="44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5229200"/>
            <a:ext cx="68996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packet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02298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s.123rf.com/450wm/annzabella/annzabella1409/annzabella140900016/31628887-carton-of-milk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3898420" cy="3898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26308" y="4797152"/>
            <a:ext cx="6761787" cy="17235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carton of…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924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0.iconfinder.com/data/icons/orderdrinks/128/C_WaterGlss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171400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7700" y="4869160"/>
            <a:ext cx="58208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glass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519760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us.123rf.com/450wm/marifa/marifa1103/marifa110300039/8976994-vector-jar-of-strawberry-jam-isolat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1447" y="5013176"/>
            <a:ext cx="484619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jar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04521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en/thumb/f/ff/Lucky-Charms-Cereal-Box-Small.jpg/200px-Lucky-Charms-Cereal-Box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577927" cy="536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725" y="5207622"/>
            <a:ext cx="52661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box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734982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sorministries.org/wp-content/uploads/2015/02/loaf-of-bre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4283481" cy="321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4581128"/>
            <a:ext cx="56781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loaf of 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690616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s.123rf.com/450wm/violin/violin1002/violin100200132/6465137-bottle-of-cooking-oil-isolated-on-whit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120680" cy="408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4793957"/>
            <a:ext cx="65197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bottle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3088910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s.123rf.com/450wm/annzabella/annzabella1409/annzabella140900016/31628887-carton-of-milk.jpg?ver=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9" y="254929"/>
            <a:ext cx="2315695" cy="231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en/thumb/f/ff/Lucky-Charms-Cereal-Box-Small.jpg/200px-Lucky-Charms-Cereal-Box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732" y="188641"/>
            <a:ext cx="1632181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us.123rf.com/450wm/chas53/chas531012/chas53101200053/8489936-bowl-of-chili-with-beans-and-peppe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99" y="2767495"/>
            <a:ext cx="2587570" cy="172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cdn0.iconfinder.com/data/icons/orderdrinks/128/C_WaterGlss-51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576" y="2536827"/>
            <a:ext cx="2572544" cy="2572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.dailymail.co.uk/i/pix/2012/09/09/article-2200554-14E3A030000005DC-250_233x28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48597"/>
            <a:ext cx="1935499" cy="240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us.123rf.com/450wm/violin/violin1002/violin100200132/6465137-bottle-of-cooking-oil-isolated-on-white-background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7" y="188640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sorministries.org/wp-content/uploads/2015/02/loaf-of-brea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570167"/>
            <a:ext cx="2366801" cy="177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us.123rf.com/450wm/marifa/marifa1103/marifa110300039/8976994-vector-jar-of-strawberry-jam-isolated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20" t="10545" r="12448" b="10858"/>
          <a:stretch/>
        </p:blipFill>
        <p:spPr bwMode="auto">
          <a:xfrm>
            <a:off x="576857" y="4653136"/>
            <a:ext cx="1862137" cy="202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10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1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1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1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upload.wikimedia.org/wikipedia/en/thumb/f/ff/Lucky-Charms-Cereal-Box-Small.jpg/200px-Lucky-Charms-Cereal-Box-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16632"/>
            <a:ext cx="3577927" cy="536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90725" y="5207622"/>
            <a:ext cx="526618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box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724675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http://us.123rf.com/450wm/marifa/marifa1103/marifa110300039/8976994-vector-jar-of-strawberry-jam-isolat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04664"/>
            <a:ext cx="428625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1447" y="5013176"/>
            <a:ext cx="484619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jar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23686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s.123rf.com/450wm/chas53/chas531012/chas53101200053/8489936-bowl-of-chili-with-beans-and-pep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89" y="404664"/>
            <a:ext cx="48605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4437112"/>
            <a:ext cx="58609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bowl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927028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0.iconfinder.com/data/icons/orderdrinks/128/C_WaterGlss-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-171400"/>
            <a:ext cx="48768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07700" y="4869160"/>
            <a:ext cx="58208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glass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499002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i.dailymail.co.uk/i/pix/2012/09/09/article-2200554-14E3A030000005DC-250_233x2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79582">
            <a:off x="1410831" y="643727"/>
            <a:ext cx="3592432" cy="445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5229200"/>
            <a:ext cx="68996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packet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7949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us.123rf.com/450wm/violin/violin1002/violin100200132/6465137-bottle-of-cooking-oil-isolated-on-white-backgroun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60648"/>
            <a:ext cx="6120680" cy="4080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4793957"/>
            <a:ext cx="651973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bottle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150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sorministries.org/wp-content/uploads/2015/02/loaf-of-bre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88640"/>
            <a:ext cx="4283481" cy="3212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47664" y="4581128"/>
            <a:ext cx="567815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loaf of 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62029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us.123rf.com/450wm/chas53/chas531012/chas53101200053/8489936-bowl-of-chili-with-beans-and-pepp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489" y="404664"/>
            <a:ext cx="486054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4437112"/>
            <a:ext cx="586090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/>
              <a:t>a</a:t>
            </a:r>
            <a:r>
              <a:rPr lang="en-US" sz="8800" b="1" dirty="0" smtClean="0"/>
              <a:t> bowl of…</a:t>
            </a:r>
            <a:endParaRPr lang="ru-RU" sz="8800" b="1" dirty="0"/>
          </a:p>
        </p:txBody>
      </p:sp>
    </p:spTree>
    <p:extLst>
      <p:ext uri="{BB962C8B-B14F-4D97-AF65-F5344CB8AC3E}">
        <p14:creationId xmlns:p14="http://schemas.microsoft.com/office/powerpoint/2010/main" val="243115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</TotalTime>
  <Words>64</Words>
  <Application>Microsoft Office PowerPoint</Application>
  <PresentationFormat>Экран (4:3)</PresentationFormat>
  <Paragraphs>16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Английский</dc:creator>
  <cp:lastModifiedBy>Английский</cp:lastModifiedBy>
  <cp:revision>4</cp:revision>
  <dcterms:created xsi:type="dcterms:W3CDTF">2016-04-28T06:22:40Z</dcterms:created>
  <dcterms:modified xsi:type="dcterms:W3CDTF">2016-04-28T06:50:41Z</dcterms:modified>
</cp:coreProperties>
</file>