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72" r:id="rId4"/>
    <p:sldId id="259" r:id="rId5"/>
    <p:sldId id="260" r:id="rId6"/>
    <p:sldId id="261" r:id="rId7"/>
    <p:sldId id="262" r:id="rId8"/>
    <p:sldId id="270" r:id="rId9"/>
    <p:sldId id="265" r:id="rId10"/>
    <p:sldId id="267" r:id="rId11"/>
    <p:sldId id="263" r:id="rId12"/>
    <p:sldId id="266" r:id="rId13"/>
    <p:sldId id="273" r:id="rId14"/>
    <p:sldId id="264" r:id="rId15"/>
    <p:sldId id="271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477C521-E407-490C-94D8-11C1BD7B4099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DBB09B3-DA1E-48CA-A7CC-97F9EF80E4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Relationship Id="rId9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s.123rf.com/450wm/annzabella/annzabella1409/annzabella140900016/31628887-carton-of-milk.jpg?ver=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32656"/>
            <a:ext cx="3898420" cy="38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26308" y="4797152"/>
            <a:ext cx="676178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carton of…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57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i.dailymail.co.uk/i/pix/2012/09/09/article-2200554-14E3A030000005DC-250_233x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9582">
            <a:off x="1410831" y="643727"/>
            <a:ext cx="3592432" cy="445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3608" y="5229200"/>
            <a:ext cx="68996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packet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102298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us.123rf.com/450wm/annzabella/annzabella1409/annzabella140900016/31628887-carton-of-milk.jpg?ver=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32656"/>
            <a:ext cx="3898420" cy="389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26308" y="4797152"/>
            <a:ext cx="6761787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carton of…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924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cdn0.iconfinder.com/data/icons/orderdrinks/128/C_WaterGlss-5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-171400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07700" y="4869160"/>
            <a:ext cx="58208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glass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51976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us.123rf.com/450wm/marifa/marifa1103/marifa110300039/8976994-vector-jar-of-strawberry-jam-isola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04664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61447" y="5013176"/>
            <a:ext cx="48461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jar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104521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upload.wikimedia.org/wikipedia/en/thumb/f/ff/Lucky-Charms-Cereal-Box-Small.jpg/200px-Lucky-Charms-Cereal-Box-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6632"/>
            <a:ext cx="3577927" cy="5366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90725" y="5207622"/>
            <a:ext cx="526618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box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73498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sorministries.org/wp-content/uploads/2015/02/loaf-of-bre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4283481" cy="321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47664" y="4581128"/>
            <a:ext cx="56781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loaf of 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269061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s.123rf.com/450wm/violin/violin1002/violin100200132/6465137-bottle-of-cooking-oil-isolated-on-white-backgrou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0648"/>
            <a:ext cx="6120680" cy="4080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3648" y="4793957"/>
            <a:ext cx="65197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bottle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3088910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s.123rf.com/450wm/annzabella/annzabella1409/annzabella140900016/31628887-carton-of-milk.jpg?ver=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99" y="254929"/>
            <a:ext cx="2315695" cy="2315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upload.wikimedia.org/wikipedia/en/thumb/f/ff/Lucky-Charms-Cereal-Box-Small.jpg/200px-Lucky-Charms-Cereal-Box-Smal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732" y="188641"/>
            <a:ext cx="1632181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us.123rf.com/450wm/chas53/chas531012/chas53101200053/8489936-bowl-of-chili-with-beans-and-pepper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99" y="2767495"/>
            <a:ext cx="2587570" cy="1725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cdn0.iconfinder.com/data/icons/orderdrinks/128/C_WaterGlss-51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576" y="2536827"/>
            <a:ext cx="2572544" cy="2572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.dailymail.co.uk/i/pix/2012/09/09/article-2200554-14E3A030000005DC-250_233x289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548597"/>
            <a:ext cx="1935499" cy="24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us.123rf.com/450wm/violin/violin1002/violin100200132/6465137-bottle-of-cooking-oil-isolated-on-white-background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7" y="188640"/>
            <a:ext cx="324036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sorministries.org/wp-content/uploads/2015/02/loaf-of-bread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570167"/>
            <a:ext cx="2366801" cy="1775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us.123rf.com/450wm/marifa/marifa1103/marifa110300039/8976994-vector-jar-of-strawberry-jam-isolated.jpg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20" t="10545" r="12448" b="10858"/>
          <a:stretch/>
        </p:blipFill>
        <p:spPr bwMode="auto">
          <a:xfrm>
            <a:off x="576857" y="4653136"/>
            <a:ext cx="1862137" cy="2020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10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1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1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1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upload.wikimedia.org/wikipedia/en/thumb/f/ff/Lucky-Charms-Cereal-Box-Small.jpg/200px-Lucky-Charms-Cereal-Box-Sm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16632"/>
            <a:ext cx="3577927" cy="5366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90725" y="5207622"/>
            <a:ext cx="526618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box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272467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us.123rf.com/450wm/marifa/marifa1103/marifa110300039/8976994-vector-jar-of-strawberry-jam-isolat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04664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61447" y="5013176"/>
            <a:ext cx="484619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jar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123686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us.123rf.com/450wm/chas53/chas531012/chas53101200053/8489936-bowl-of-chili-with-beans-and-pepp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489" y="404664"/>
            <a:ext cx="486054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4437112"/>
            <a:ext cx="58609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bowl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92702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cdn0.iconfinder.com/data/icons/orderdrinks/128/C_WaterGlss-5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-171400"/>
            <a:ext cx="4876800" cy="487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07700" y="4869160"/>
            <a:ext cx="58208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glass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49900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i.dailymail.co.uk/i/pix/2012/09/09/article-2200554-14E3A030000005DC-250_233x2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79582">
            <a:off x="1410831" y="643727"/>
            <a:ext cx="3592432" cy="445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43608" y="5229200"/>
            <a:ext cx="689964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packet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79495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s.123rf.com/450wm/violin/violin1002/violin100200132/6465137-bottle-of-cooking-oil-isolated-on-white-backgroun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0648"/>
            <a:ext cx="6120680" cy="4080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03648" y="4793957"/>
            <a:ext cx="651973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bottle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150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www.sorministries.org/wp-content/uploads/2015/02/loaf-of-bre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8640"/>
            <a:ext cx="4283481" cy="3212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547664" y="4581128"/>
            <a:ext cx="56781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loaf of 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6202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us.123rf.com/450wm/chas53/chas531012/chas53101200053/8489936-bowl-of-chili-with-beans-and-pepp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489" y="404664"/>
            <a:ext cx="486054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63688" y="4437112"/>
            <a:ext cx="58609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/>
              <a:t>a</a:t>
            </a:r>
            <a:r>
              <a:rPr lang="en-US" sz="8800" b="1" dirty="0" smtClean="0"/>
              <a:t> bowl of…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243115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</TotalTime>
  <Words>64</Words>
  <Application>Microsoft Office PowerPoint</Application>
  <PresentationFormat>Экран (4:3)</PresentationFormat>
  <Paragraphs>16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Английский</dc:creator>
  <cp:lastModifiedBy>Английский</cp:lastModifiedBy>
  <cp:revision>4</cp:revision>
  <dcterms:created xsi:type="dcterms:W3CDTF">2016-04-28T06:22:40Z</dcterms:created>
  <dcterms:modified xsi:type="dcterms:W3CDTF">2016-04-28T06:50:41Z</dcterms:modified>
</cp:coreProperties>
</file>