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69D1-0DA3-4181-9DF6-BE44A2FD018A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BC28-DB55-4755-B176-937A7AB2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9BC28-DB55-4755-B176-937A7AB243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82475-4C01-473D-968B-8AA71A2EDE4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B2CDA0-04BA-456C-B0F6-6D3676583DF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ndaymorning.nitrkl.ac.in/archives/archives/archives/images/stories/04022013/celebrations680_w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47371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natale.ru/wp-content/uploads/sites/11/2016/03/podar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natale.ru/wp-content/uploads/sites/11/2016/03/poda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8" y="332656"/>
            <a:ext cx="32730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vc.ru/pictures/o/137/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4" y="469412"/>
            <a:ext cx="3489349" cy="21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1423" y="4114848"/>
            <a:ext cx="64050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gifts</a:t>
            </a:r>
          </a:p>
          <a:p>
            <a:r>
              <a:rPr lang="en-US" sz="8000" dirty="0"/>
              <a:t>e</a:t>
            </a:r>
            <a:r>
              <a:rPr lang="en-US" sz="8000" dirty="0" smtClean="0"/>
              <a:t>xchange gifts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771748"/>
            <a:ext cx="2375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0" dirty="0">
                <a:solidFill>
                  <a:prstClr val="white"/>
                </a:solidFill>
              </a:rPr>
              <a:t>a gift</a:t>
            </a:r>
          </a:p>
        </p:txBody>
      </p:sp>
    </p:spTree>
    <p:extLst>
      <p:ext uri="{BB962C8B-B14F-4D97-AF65-F5344CB8AC3E}">
        <p14:creationId xmlns:p14="http://schemas.microsoft.com/office/powerpoint/2010/main" val="32795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loimg.rosegal.com/rosegal/2015/201508/grid-img/1439322586747-P-2944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8" y="1886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diesunlimited.com/wp-content/uploads/2013/02/dress-u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4575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924944"/>
            <a:ext cx="2466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dress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797152"/>
            <a:ext cx="3847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d</a:t>
            </a:r>
            <a:r>
              <a:rPr lang="en-US" sz="8000" dirty="0" smtClean="0"/>
              <a:t>ress up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795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yourfitness.com/wp-content/uploads/2015/03/Yummy-Healthy-Food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9"/>
            <a:ext cx="3528392" cy="1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eatwell101.com/wp-content/uploads/2011/11/Eating-well-tips-healthy-foods-list-healthy-foo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5916"/>
            <a:ext cx="4226118" cy="28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16632"/>
            <a:ext cx="54365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f</a:t>
            </a:r>
            <a:r>
              <a:rPr lang="en-US" sz="7200" b="1" dirty="0" smtClean="0"/>
              <a:t>ood</a:t>
            </a:r>
          </a:p>
          <a:p>
            <a:r>
              <a:rPr lang="en-US" sz="7200" b="1" dirty="0"/>
              <a:t>s</a:t>
            </a:r>
            <a:r>
              <a:rPr lang="en-US" sz="7200" b="1" dirty="0" smtClean="0"/>
              <a:t>pecial food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6" y="4172194"/>
            <a:ext cx="60172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c</a:t>
            </a:r>
            <a:r>
              <a:rPr lang="en-US" sz="8000" b="1" dirty="0" smtClean="0"/>
              <a:t>ook </a:t>
            </a:r>
          </a:p>
          <a:p>
            <a:r>
              <a:rPr lang="en-US" sz="8000" b="1" dirty="0" smtClean="0"/>
              <a:t>special food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2795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5" y="3356992"/>
            <a:ext cx="89594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d</a:t>
            </a:r>
            <a:r>
              <a:rPr lang="en-US" sz="7200" b="1" dirty="0" smtClean="0"/>
              <a:t>inner</a:t>
            </a:r>
          </a:p>
          <a:p>
            <a:r>
              <a:rPr lang="en-US" sz="7200" b="1" dirty="0" smtClean="0"/>
              <a:t>a family dinner</a:t>
            </a:r>
          </a:p>
          <a:p>
            <a:r>
              <a:rPr lang="en-US" sz="7200" b="1" dirty="0"/>
              <a:t>h</a:t>
            </a:r>
            <a:r>
              <a:rPr lang="en-US" sz="7200" b="1" dirty="0" smtClean="0"/>
              <a:t>ave a family dinner</a:t>
            </a:r>
            <a:endParaRPr lang="ru-RU" sz="7200" b="1" dirty="0"/>
          </a:p>
        </p:txBody>
      </p:sp>
      <p:pic>
        <p:nvPicPr>
          <p:cNvPr id="4098" name="Picture 2" descr="http://blog.latterdaylearning.org/wp-content/uploads/2012/07/istock_000008810869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2" y="60000"/>
            <a:ext cx="5077392" cy="33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47" y="3441680"/>
            <a:ext cx="85154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p</a:t>
            </a:r>
            <a:r>
              <a:rPr lang="en-US" sz="7200" b="1" dirty="0" smtClean="0"/>
              <a:t>arades</a:t>
            </a:r>
          </a:p>
          <a:p>
            <a:r>
              <a:rPr lang="en-US" sz="7200" b="1" dirty="0"/>
              <a:t>s</a:t>
            </a:r>
            <a:r>
              <a:rPr lang="en-US" sz="7200" b="1" dirty="0" smtClean="0"/>
              <a:t>treet parades</a:t>
            </a:r>
          </a:p>
          <a:p>
            <a:r>
              <a:rPr lang="en-US" sz="7200" b="1" dirty="0"/>
              <a:t>h</a:t>
            </a:r>
            <a:r>
              <a:rPr lang="en-US" sz="7200" b="1" dirty="0" smtClean="0"/>
              <a:t>ave street parades</a:t>
            </a:r>
            <a:endParaRPr lang="ru-RU" sz="7200" b="1" dirty="0"/>
          </a:p>
        </p:txBody>
      </p:sp>
      <p:pic>
        <p:nvPicPr>
          <p:cNvPr id="5122" name="Picture 2" descr="http://www.textvouchers.com/2007/textcorportal/images/custopage/103_1160099328_parades%20-%20small%20mobile%20ball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8262"/>
            <a:ext cx="5275312" cy="39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uterbanks.com/img/content/beach-bonfir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200"/>
            <a:ext cx="52387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933056"/>
            <a:ext cx="67587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</a:t>
            </a:r>
            <a:r>
              <a:rPr lang="en-US" sz="8000" b="1" dirty="0" smtClean="0"/>
              <a:t>onfire</a:t>
            </a:r>
          </a:p>
          <a:p>
            <a:r>
              <a:rPr lang="en-US" sz="8000" b="1" dirty="0"/>
              <a:t>l</a:t>
            </a:r>
            <a:r>
              <a:rPr lang="en-US" sz="8000" b="1" dirty="0" smtClean="0"/>
              <a:t>ight bonfires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037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33056"/>
            <a:ext cx="80163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f</a:t>
            </a:r>
            <a:r>
              <a:rPr lang="en-US" sz="8000" b="1" dirty="0" smtClean="0"/>
              <a:t>irework</a:t>
            </a:r>
          </a:p>
          <a:p>
            <a:r>
              <a:rPr lang="en-US" sz="8000" b="1" dirty="0"/>
              <a:t>s</a:t>
            </a:r>
            <a:r>
              <a:rPr lang="en-US" sz="8000" b="1" dirty="0" smtClean="0"/>
              <a:t>et off fireworks</a:t>
            </a:r>
            <a:endParaRPr lang="ru-RU" sz="8000" b="1" dirty="0"/>
          </a:p>
        </p:txBody>
      </p:sp>
      <p:pic>
        <p:nvPicPr>
          <p:cNvPr id="7170" name="Picture 2" descr="http://dekalbcountyonline.com/wp-content/uploads/2015/06/Firework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834"/>
            <a:ext cx="46192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etnamonline.com/js/ckfinder/userfiles/images/House%20decoration%20for%20T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717529" cy="34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293095"/>
            <a:ext cx="84300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d</a:t>
            </a:r>
            <a:r>
              <a:rPr lang="en-US" sz="7200" b="1" dirty="0" smtClean="0"/>
              <a:t>ecorate </a:t>
            </a:r>
          </a:p>
          <a:p>
            <a:r>
              <a:rPr lang="en-US" sz="7200" b="1" dirty="0"/>
              <a:t>d</a:t>
            </a:r>
            <a:r>
              <a:rPr lang="en-US" sz="7200" b="1" dirty="0" smtClean="0"/>
              <a:t>ecorate the house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763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40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7</cp:revision>
  <dcterms:created xsi:type="dcterms:W3CDTF">2016-04-15T05:11:12Z</dcterms:created>
  <dcterms:modified xsi:type="dcterms:W3CDTF">2016-04-15T05:51:28Z</dcterms:modified>
</cp:coreProperties>
</file>