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7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F38BCB3-3263-4E16-B91D-20956C51E06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26.jpeg"/><Relationship Id="rId2" Type="http://schemas.openxmlformats.org/officeDocument/2006/relationships/image" Target="../media/image36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1.jpe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0.gif"/><Relationship Id="rId9" Type="http://schemas.openxmlformats.org/officeDocument/2006/relationships/image" Target="../media/image40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09" y="640254"/>
            <a:ext cx="4272583" cy="31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48" y="2222794"/>
            <a:ext cx="60484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Shorts</a:t>
            </a:r>
          </a:p>
          <a:p>
            <a:r>
              <a:rPr lang="en-US" sz="8800" b="1" dirty="0"/>
              <a:t>b</a:t>
            </a:r>
            <a:r>
              <a:rPr lang="en-US" sz="8800" b="1" dirty="0" smtClean="0"/>
              <a:t>lack shorts</a:t>
            </a:r>
            <a:endParaRPr lang="en-US" sz="8800" b="1" dirty="0"/>
          </a:p>
          <a:p>
            <a:r>
              <a:rPr lang="en-US" sz="8800" b="1" dirty="0" smtClean="0"/>
              <a:t>Your shorts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765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89" y="3861048"/>
            <a:ext cx="942248" cy="6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29" y="5319464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eTM/7pG/eTM7pGET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42" y="6088732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42" y="4696207"/>
            <a:ext cx="579114" cy="5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53" y="935060"/>
            <a:ext cx="740733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62" y="3199158"/>
            <a:ext cx="568380" cy="7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2" y="1844824"/>
            <a:ext cx="463685" cy="6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/>
          <a:stretch/>
        </p:blipFill>
        <p:spPr bwMode="auto">
          <a:xfrm>
            <a:off x="3203848" y="2626222"/>
            <a:ext cx="1733178" cy="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wesom.com/se/wp-content/uploads/2014/04/t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719816" cy="6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848" y="198177"/>
            <a:ext cx="302762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</a:rPr>
              <a:t>T-shirt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Socks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A skirt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Your shoes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Jeans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The shorts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Your hat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Jacket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my coat</a:t>
            </a:r>
          </a:p>
        </p:txBody>
      </p:sp>
    </p:spTree>
    <p:extLst>
      <p:ext uri="{BB962C8B-B14F-4D97-AF65-F5344CB8AC3E}">
        <p14:creationId xmlns:p14="http://schemas.microsoft.com/office/powerpoint/2010/main" val="34826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" y="5185811"/>
            <a:ext cx="1875859" cy="13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6" y="2222594"/>
            <a:ext cx="2202889" cy="22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eTM/7pG/eTM7pGET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21" y="3376907"/>
            <a:ext cx="2494042" cy="24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" y="2634936"/>
            <a:ext cx="1886915" cy="18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" y="-1"/>
            <a:ext cx="2318963" cy="2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2071086" cy="26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68" y="94304"/>
            <a:ext cx="1881627" cy="25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003"/>
          <a:stretch/>
        </p:blipFill>
        <p:spPr bwMode="auto">
          <a:xfrm>
            <a:off x="6661802" y="5365204"/>
            <a:ext cx="2482198" cy="12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wesom.com/se/wp-content/uploads/2014/04/t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16" y="72916"/>
            <a:ext cx="2088074" cy="17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3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6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7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8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vore.com/cgi/img-thing?.out=jpg&amp;size=l&amp;tid=71863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1727" y="4725144"/>
            <a:ext cx="3092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Blouse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4066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rthjersey.com/polopoly_fs/1.631407!/fileImage/httpImage/070613heels-dng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5" y="476672"/>
            <a:ext cx="6394217" cy="42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8243" y="4869160"/>
            <a:ext cx="4546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igh heels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06705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hesun.co.uk/aidemitlum/archive/01737/trainers_620_17377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905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365104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trainers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05808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ascogifts.com/frontend/files/products/images/source/slazenger-sport-cap-new-edge-b0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9418"/>
            <a:ext cx="48835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221088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cap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5271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tswashed.com/wp-content/uploads/2015/08/sca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19688"/>
          <a:stretch/>
        </p:blipFill>
        <p:spPr bwMode="auto">
          <a:xfrm>
            <a:off x="179512" y="620688"/>
            <a:ext cx="3205212" cy="50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988840"/>
            <a:ext cx="2348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scarf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82400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paca-select.co.uk/398-1513-thickbox/stripy-pastel-gl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46848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589413"/>
            <a:ext cx="2863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gloves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40663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.all.biz/img/in/catalog/45669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3870" r="13744"/>
          <a:stretch/>
        </p:blipFill>
        <p:spPr bwMode="auto">
          <a:xfrm>
            <a:off x="539552" y="565946"/>
            <a:ext cx="2928978" cy="45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797152"/>
            <a:ext cx="3755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trousers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77320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0/05/Tanker_boo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4019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581128"/>
            <a:ext cx="2521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boots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91073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2682088"/>
            <a:ext cx="42827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Jacket</a:t>
            </a:r>
          </a:p>
          <a:p>
            <a:r>
              <a:rPr lang="en-US" sz="6600" b="1" dirty="0"/>
              <a:t>m</a:t>
            </a:r>
            <a:r>
              <a:rPr lang="en-US" sz="6600" b="1" dirty="0" smtClean="0"/>
              <a:t>y jacket</a:t>
            </a:r>
          </a:p>
          <a:p>
            <a:r>
              <a:rPr lang="en-US" sz="6600" b="1" dirty="0"/>
              <a:t>y</a:t>
            </a:r>
            <a:r>
              <a:rPr lang="en-US" sz="6600" b="1" dirty="0" smtClean="0"/>
              <a:t>our jacket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918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s-jcrew.com/is/image/jcrew/02337_WD9388?$pdp_fs418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65313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shirt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17589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4.mirror.co.uk/incoming/article5108935.ece/ALTERNATES/s615b/School-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4417715" cy="44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509120"/>
            <a:ext cx="1266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tie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00551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earlychildhoodworksheets.com/clipart/others/umbrel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797152"/>
            <a:ext cx="4156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umbrella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14566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loimg.rosegal.com/rosegal/2015/201509/goods-img/1441933712518-P-3102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8933" y="4905595"/>
            <a:ext cx="2445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dress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51324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kzdTrvwho4I/UAUg06o7nTI/AAAAAAAAANs/fpob3wuuSng/s1600/top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664296" cy="39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653136"/>
            <a:ext cx="3831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raincoat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8487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eschoollocker.com.au/media/catalog/product/cache/1/image/9df78eab33525d08d6e5fb8d27136e95/h/n/hn975v-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290809" cy="4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4797152"/>
            <a:ext cx="3432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jumper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22384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eviewcf.turbosquid.com/Preview/2014/07/11__17_02_48/MenSuit6_1.jpg79d68441-ff3d-48cc-bb56-fda3ba4b21ac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4797152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suit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8928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oynwa.net/wp-content/uploads/2015/10/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158630" cy="41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4581128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bag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8008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vore.com/cgi/img-thing?.out=jpg&amp;size=l&amp;tid=71863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1727" y="4725144"/>
            <a:ext cx="3092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Blouse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48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rthjersey.com/polopoly_fs/1.631407!/fileImage/httpImage/070613heels-dng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5" y="476672"/>
            <a:ext cx="6394217" cy="42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8243" y="4869160"/>
            <a:ext cx="4546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igh heels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3744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best.com/cliparts/eTM/7pG/eTM7pGE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924944"/>
            <a:ext cx="57310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Coat</a:t>
            </a:r>
          </a:p>
          <a:p>
            <a:r>
              <a:rPr lang="en-US" sz="6600" b="1" dirty="0" smtClean="0"/>
              <a:t>The coat</a:t>
            </a:r>
          </a:p>
          <a:p>
            <a:r>
              <a:rPr lang="en-US" sz="6600" b="1" dirty="0"/>
              <a:t>t</a:t>
            </a:r>
            <a:r>
              <a:rPr lang="en-US" sz="6600" b="1" dirty="0" smtClean="0"/>
              <a:t>he orange coat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336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hesun.co.uk/aidemitlum/archive/01737/trainers_620_17377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905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365104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trainers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4191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ascogifts.com/frontend/files/products/images/source/slazenger-sport-cap-new-edge-b0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9418"/>
            <a:ext cx="48835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221088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cap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0213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tswashed.com/wp-content/uploads/2015/08/sca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19688"/>
          <a:stretch/>
        </p:blipFill>
        <p:spPr bwMode="auto">
          <a:xfrm>
            <a:off x="179512" y="620688"/>
            <a:ext cx="3205212" cy="50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988840"/>
            <a:ext cx="2348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scarf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5070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paca-select.co.uk/398-1513-thickbox/stripy-pastel-gl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46848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589413"/>
            <a:ext cx="2863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gloves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7713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.all.biz/img/in/catalog/45669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3870" r="13744"/>
          <a:stretch/>
        </p:blipFill>
        <p:spPr bwMode="auto">
          <a:xfrm>
            <a:off x="539552" y="565946"/>
            <a:ext cx="2928978" cy="45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797152"/>
            <a:ext cx="3755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trousers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064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0/05/Tanker_boo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4019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581128"/>
            <a:ext cx="2521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boots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6195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s-jcrew.com/is/image/jcrew/02337_WD9388?$pdp_fs418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65313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shirt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0883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4.mirror.co.uk/incoming/article5108935.ece/ALTERNATES/s615b/School-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4417715" cy="44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509120"/>
            <a:ext cx="1266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tie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6828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earlychildhoodworksheets.com/clipart/others/umbrel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797152"/>
            <a:ext cx="4156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umbrella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2572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loimg.rosegal.com/rosegal/2015/201509/goods-img/1441933712518-P-3102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8933" y="4905595"/>
            <a:ext cx="2445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dress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3679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676" y="2060848"/>
            <a:ext cx="34138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Hat</a:t>
            </a:r>
          </a:p>
          <a:p>
            <a:r>
              <a:rPr lang="en-US" sz="6600" b="1" dirty="0" smtClean="0"/>
              <a:t>A hat</a:t>
            </a:r>
          </a:p>
          <a:p>
            <a:r>
              <a:rPr lang="en-US" sz="6600" b="1" dirty="0"/>
              <a:t>a</a:t>
            </a:r>
            <a:r>
              <a:rPr lang="en-US" sz="6600" b="1" dirty="0" smtClean="0"/>
              <a:t> red hat</a:t>
            </a:r>
          </a:p>
          <a:p>
            <a:r>
              <a:rPr lang="en-US" sz="6600" b="1" dirty="0" smtClean="0"/>
              <a:t>Your hat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1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kzdTrvwho4I/UAUg06o7nTI/AAAAAAAAANs/fpob3wuuSng/s1600/top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664296" cy="39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653136"/>
            <a:ext cx="3831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raincoat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024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eschoollocker.com.au/media/catalog/product/cache/1/image/9df78eab33525d08d6e5fb8d27136e95/h/n/hn975v-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290809" cy="4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4797152"/>
            <a:ext cx="3432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jumper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107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eviewcf.turbosquid.com/Preview/2014/07/11__17_02_48/MenSuit6_1.jpg79d68441-ff3d-48cc-bb56-fda3ba4b21ac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4797152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suit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7180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oynwa.net/wp-content/uploads/2015/10/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158630" cy="41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4581128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bag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067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s-jcrew.com/is/image/jcrew/02337_WD9388?$pdp_fs418$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" y="170541"/>
            <a:ext cx="1891277" cy="18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4.mirror.co.uk/incoming/article5108935.ece/ALTERNATES/s615b/School-t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7475" r="12246"/>
          <a:stretch/>
        </p:blipFill>
        <p:spPr bwMode="auto">
          <a:xfrm>
            <a:off x="7130256" y="3325782"/>
            <a:ext cx="1694046" cy="16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arlychildhoodworksheets.com/clipart/others/umbrell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" y="4970228"/>
            <a:ext cx="1733178" cy="1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gloimg.rosegal.com/rosegal/2015/201509/goods-img/1441933712518-P-3102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90" y="70673"/>
            <a:ext cx="2091014" cy="2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-kzdTrvwho4I/UAUg06o7nTI/AAAAAAAAANs/fpob3wuuSng/s1600/topsh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14" y="4723905"/>
            <a:ext cx="1320961" cy="19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eschoollocker.com.au/media/catalog/product/cache/1/image/9df78eab33525d08d6e5fb8d27136e95/h/n/hn975v-m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87" y="70673"/>
            <a:ext cx="1744678" cy="18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previewcf.turbosquid.com/Preview/2014/07/11__17_02_48/MenSuit6_1.jpg79d68441-ff3d-48cc-bb56-fda3ba4b21ac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97" y="4609366"/>
            <a:ext cx="2248634" cy="22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aloynwa.net/wp-content/uploads/2015/10/h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90" y="2812083"/>
            <a:ext cx="1412607" cy="1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alpaca-select.co.uk/398-1513-thickbox/stripy-pastel-glov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22" y="70673"/>
            <a:ext cx="1545589" cy="15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tswashed.com/wp-content/uploads/2015/08/scar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" y="2680402"/>
            <a:ext cx="1596942" cy="15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northjersey.com/polopoly_fs/1.631407!/fileImage/httpImage/070613heels-dngr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11427"/>
          <a:stretch/>
        </p:blipFill>
        <p:spPr bwMode="auto">
          <a:xfrm>
            <a:off x="2048085" y="4957565"/>
            <a:ext cx="1189327" cy="10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0/05/Tanker_boot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98" y="3162596"/>
            <a:ext cx="2010091" cy="14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.thesun.co.uk/aidemitlum/archive/01737/trainers_620_1737733a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1" r="50000"/>
          <a:stretch/>
        </p:blipFill>
        <p:spPr bwMode="auto">
          <a:xfrm>
            <a:off x="5534939" y="2223523"/>
            <a:ext cx="1728192" cy="1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pascogifts.com/frontend/files/products/images/source/slazenger-sport-cap-new-edge-b0c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1299974" cy="8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olyvore.com/cgi/img-thing?.out=jpg&amp;size=l&amp;tid=7186338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68" y="1616262"/>
            <a:ext cx="1458531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n.all.biz/img/in/catalog/456699.jpe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3870" r="12815"/>
          <a:stretch/>
        </p:blipFill>
        <p:spPr bwMode="auto">
          <a:xfrm>
            <a:off x="7621565" y="947887"/>
            <a:ext cx="1385565" cy="19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023355"/>
            <a:ext cx="37337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Socks</a:t>
            </a:r>
          </a:p>
          <a:p>
            <a:r>
              <a:rPr lang="en-US" sz="6600" b="1" dirty="0" smtClean="0"/>
              <a:t>The socks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8915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528446" cy="44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759055"/>
            <a:ext cx="40478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Jeans</a:t>
            </a:r>
          </a:p>
          <a:p>
            <a:r>
              <a:rPr lang="en-US" sz="6600" b="1" dirty="0" smtClean="0"/>
              <a:t>My jeans</a:t>
            </a:r>
          </a:p>
          <a:p>
            <a:r>
              <a:rPr lang="en-US" sz="6600" b="1" dirty="0" smtClean="0"/>
              <a:t>Your jeans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54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9873"/>
            <a:ext cx="3552993" cy="47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060848"/>
            <a:ext cx="45141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Skirt</a:t>
            </a:r>
          </a:p>
          <a:p>
            <a:r>
              <a:rPr lang="en-US" sz="6600" b="1" dirty="0" smtClean="0"/>
              <a:t>A pink skirt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4763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9"/>
          <a:stretch/>
        </p:blipFill>
        <p:spPr bwMode="auto">
          <a:xfrm>
            <a:off x="395537" y="1124744"/>
            <a:ext cx="77837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89040"/>
            <a:ext cx="43925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Shoes</a:t>
            </a:r>
          </a:p>
          <a:p>
            <a:r>
              <a:rPr lang="en-US" sz="6600" b="1" dirty="0" smtClean="0"/>
              <a:t>Black shoes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409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wesom.com/se/wp-content/uploads/2014/04/t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18526" cy="35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823" y="2830543"/>
            <a:ext cx="45976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T–shirt</a:t>
            </a:r>
          </a:p>
          <a:p>
            <a:r>
              <a:rPr lang="en-US" sz="6600" b="1" dirty="0"/>
              <a:t>m</a:t>
            </a:r>
            <a:r>
              <a:rPr lang="en-US" sz="6600" b="1" dirty="0" smtClean="0"/>
              <a:t>y T–shirt</a:t>
            </a:r>
          </a:p>
          <a:p>
            <a:r>
              <a:rPr lang="en-US" sz="6600" b="1" dirty="0" smtClean="0"/>
              <a:t>Your T-shirt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332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221</TotalTime>
  <Words>92</Words>
  <Application>Microsoft Office PowerPoint</Application>
  <PresentationFormat>Экран (4:3)</PresentationFormat>
  <Paragraphs>66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17</cp:revision>
  <dcterms:created xsi:type="dcterms:W3CDTF">2015-04-28T03:26:42Z</dcterms:created>
  <dcterms:modified xsi:type="dcterms:W3CDTF">2016-03-17T06:33:06Z</dcterms:modified>
</cp:coreProperties>
</file>