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6" r:id="rId7"/>
    <p:sldId id="260" r:id="rId8"/>
    <p:sldId id="269" r:id="rId9"/>
    <p:sldId id="261" r:id="rId10"/>
    <p:sldId id="262" r:id="rId11"/>
    <p:sldId id="263" r:id="rId12"/>
    <p:sldId id="264" r:id="rId13"/>
    <p:sldId id="267" r:id="rId14"/>
    <p:sldId id="265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9A6D2B3-DD0E-41A8-9AB5-66C3331E31C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D0C0515-503E-47C5-8AC1-0F9002566BE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gif"/><Relationship Id="rId7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988840"/>
            <a:ext cx="6609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My Animals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5073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Цветущая Дача С ДНЕМ РОЖДЕНИЯ 2011 год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827584"/>
            <a:ext cx="345638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3212976"/>
            <a:ext cx="2178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sing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937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Сама - я не местная. - Page 2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4" y="116632"/>
            <a:ext cx="6487988" cy="4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982623"/>
            <a:ext cx="2002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run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529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olden fish wat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zoomwalls.com/wp-content/uploads/golden-fish-water-art-hd-wallpap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zoomwalls.com/wp-content/uploads/golden-fish-water-art-hd-wallpap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zoomwalls.com/wp-content/uploads/golden-fish-water-art-hd-wallpap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://www.gifs.net/Animation11/Animals/Fish/Pretty_fis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76676" cy="54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5298013"/>
            <a:ext cx="30027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swim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206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Изображения и Анимация GIF из Романтические обезьян Gifman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493715" cy="46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861048"/>
            <a:ext cx="3191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dance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4937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zoomwalls.com/wp-content/uploads/golden-fish-water-art-hd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://www.nivagold.ru/raznoe1/frog/Photo%2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05137"/>
            <a:ext cx="4942725" cy="21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Цветущая Дача С ДНЕМ РОЖДЕНИЯ 2011 год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73" y="1052736"/>
            <a:ext cx="1875533" cy="37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Сама - я не местная. - Page 26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0" y="0"/>
            <a:ext cx="3607668" cy="27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gifs.net/Animation11/Animals/Fish/Pretty_fis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31" y="260648"/>
            <a:ext cx="2800011" cy="31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Изображения и Анимация GIF из Романтические обезьян Gifman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192093" cy="29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291938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j</a:t>
            </a:r>
            <a:r>
              <a:rPr lang="en-US" sz="8000" b="1" dirty="0" smtClean="0"/>
              <a:t>ump</a:t>
            </a:r>
          </a:p>
          <a:p>
            <a:pPr algn="ctr"/>
            <a:r>
              <a:rPr lang="en-US" sz="8000" b="1" dirty="0"/>
              <a:t>r</a:t>
            </a:r>
            <a:r>
              <a:rPr lang="en-US" sz="8000" b="1" dirty="0" smtClean="0"/>
              <a:t>un</a:t>
            </a:r>
          </a:p>
          <a:p>
            <a:pPr algn="ctr"/>
            <a:r>
              <a:rPr lang="en-US" sz="8000" b="1" dirty="0"/>
              <a:t>s</a:t>
            </a:r>
            <a:r>
              <a:rPr lang="en-US" sz="8000" b="1" dirty="0" smtClean="0"/>
              <a:t>wim</a:t>
            </a:r>
          </a:p>
          <a:p>
            <a:pPr algn="ctr"/>
            <a:r>
              <a:rPr lang="en-US" sz="8000" b="1" dirty="0"/>
              <a:t>s</a:t>
            </a:r>
            <a:r>
              <a:rPr lang="en-US" sz="8000" b="1" dirty="0" smtClean="0"/>
              <a:t>ing</a:t>
            </a:r>
          </a:p>
          <a:p>
            <a:pPr algn="ctr"/>
            <a:r>
              <a:rPr lang="en-US" sz="8000" b="1" dirty="0" smtClean="0"/>
              <a:t>dance</a:t>
            </a:r>
            <a:endParaRPr lang="ru-RU" sz="8000" b="1" dirty="0"/>
          </a:p>
        </p:txBody>
      </p:sp>
      <p:pic>
        <p:nvPicPr>
          <p:cNvPr id="3" name="Picture 6" descr="http://www.nivagold.ru/raznoe1/frog/Photo%2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0" y="260648"/>
            <a:ext cx="295165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Сама - я не местная. - Page 2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7430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gifs.net/Animation11/Animals/Fish/Pretty_fis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26" y="2595529"/>
            <a:ext cx="1420292" cy="1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Цветущая Дача С ДНЕМ РОЖДЕНИЯ 2011 год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780928"/>
            <a:ext cx="12241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Изображения и Анимация GIF из Романтические обезьян Gifman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58670"/>
            <a:ext cx="1266342" cy="16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072348"/>
            <a:ext cx="71416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Climb</a:t>
            </a:r>
          </a:p>
          <a:p>
            <a:r>
              <a:rPr lang="en-US" sz="6000" dirty="0" smtClean="0"/>
              <a:t>I can climb.</a:t>
            </a:r>
          </a:p>
          <a:p>
            <a:r>
              <a:rPr lang="en-US" sz="6000" dirty="0" smtClean="0"/>
              <a:t>A cat can climb.</a:t>
            </a:r>
          </a:p>
          <a:p>
            <a:r>
              <a:rPr lang="en-US" sz="6000" dirty="0" smtClean="0"/>
              <a:t>I can climb like a cat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0" name="Picture 2" descr="Cute Baby Photos Funny Animal Pic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12778" r="35320" b="4219"/>
          <a:stretch/>
        </p:blipFill>
        <p:spPr bwMode="auto">
          <a:xfrm>
            <a:off x="4572000" y="332656"/>
            <a:ext cx="3834581" cy="3873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t Animated Butterfly Flying Graphic and Picture Imagesize:…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731"/>
            <a:ext cx="823976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517232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fly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9173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662" y="-51516"/>
            <a:ext cx="2441694" cy="720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b="1" dirty="0"/>
              <a:t>j</a:t>
            </a:r>
            <a:r>
              <a:rPr lang="en-US" sz="6400" b="1" dirty="0" smtClean="0"/>
              <a:t>ump</a:t>
            </a:r>
          </a:p>
          <a:p>
            <a:pPr algn="ctr"/>
            <a:r>
              <a:rPr lang="en-US" sz="6400" b="1" dirty="0" smtClean="0"/>
              <a:t>fly</a:t>
            </a:r>
          </a:p>
          <a:p>
            <a:pPr algn="ctr"/>
            <a:r>
              <a:rPr lang="en-US" sz="6400" b="1" dirty="0"/>
              <a:t>r</a:t>
            </a:r>
            <a:r>
              <a:rPr lang="en-US" sz="6400" b="1" dirty="0" smtClean="0"/>
              <a:t>un</a:t>
            </a:r>
          </a:p>
          <a:p>
            <a:pPr algn="ctr"/>
            <a:r>
              <a:rPr lang="en-US" sz="6400" b="1" dirty="0"/>
              <a:t>s</a:t>
            </a:r>
            <a:r>
              <a:rPr lang="en-US" sz="6400" b="1" dirty="0" smtClean="0"/>
              <a:t>wim</a:t>
            </a:r>
          </a:p>
          <a:p>
            <a:pPr algn="ctr"/>
            <a:r>
              <a:rPr lang="en-US" sz="6400" b="1" dirty="0" smtClean="0"/>
              <a:t>climb</a:t>
            </a:r>
          </a:p>
          <a:p>
            <a:pPr algn="ctr"/>
            <a:r>
              <a:rPr lang="en-US" sz="6400" b="1" dirty="0"/>
              <a:t>s</a:t>
            </a:r>
            <a:r>
              <a:rPr lang="en-US" sz="6400" b="1" dirty="0" smtClean="0"/>
              <a:t>ing</a:t>
            </a:r>
          </a:p>
          <a:p>
            <a:pPr algn="ctr"/>
            <a:r>
              <a:rPr lang="en-US" sz="6400" b="1" dirty="0" smtClean="0"/>
              <a:t>dance</a:t>
            </a:r>
            <a:endParaRPr lang="ru-RU" sz="6400" b="1" dirty="0"/>
          </a:p>
        </p:txBody>
      </p:sp>
      <p:pic>
        <p:nvPicPr>
          <p:cNvPr id="3" name="Picture 6" descr="http://www.nivagold.ru/raznoe1/frog/Photo%2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0" y="260648"/>
            <a:ext cx="295165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Сама - я не местная. - Page 26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42" y="1844824"/>
            <a:ext cx="1476164" cy="11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gifs.net/Animation11/Animals/Fish/Pretty_fis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32" y="2852936"/>
            <a:ext cx="834294" cy="92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Цветущая Дача С ДНЕМ РОЖДЕНИЯ 2011 год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62" y="4146713"/>
            <a:ext cx="828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Изображения и Анимация GIF из Романтические обезьян Gifman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50" y="5621254"/>
            <a:ext cx="793414" cy="10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Baby Photos Funny Animal Pictur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12778" r="35320" b="4219"/>
          <a:stretch/>
        </p:blipFill>
        <p:spPr bwMode="auto">
          <a:xfrm>
            <a:off x="5596356" y="4005064"/>
            <a:ext cx="1061936" cy="1072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rt Animated Butterfly Flying Graphic and Picture Imagesize:…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77" y="877545"/>
            <a:ext cx="1852661" cy="7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7SUmXW3ReJ2wf8ekMZVPRCa1wTFKkuuVVH9B1EJuILw2U87uj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374583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12976"/>
            <a:ext cx="91598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Swing</a:t>
            </a:r>
          </a:p>
          <a:p>
            <a:r>
              <a:rPr lang="en-US" sz="6000" b="1" dirty="0" smtClean="0"/>
              <a:t>I can swing.</a:t>
            </a:r>
          </a:p>
          <a:p>
            <a:r>
              <a:rPr lang="en-US" sz="6000" b="1" dirty="0" smtClean="0"/>
              <a:t>The boy can swing </a:t>
            </a:r>
          </a:p>
          <a:p>
            <a:r>
              <a:rPr lang="en-US" sz="6000" b="1" dirty="0"/>
              <a:t> </a:t>
            </a:r>
            <a:r>
              <a:rPr lang="en-US" sz="6000" b="1" dirty="0" smtClean="0"/>
              <a:t>                      like a chimp.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9717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g.learnenglishindublin.com/wp-content/uploads/2013/07/fro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2554" r="20018" b="7200"/>
          <a:stretch/>
        </p:blipFill>
        <p:spPr bwMode="auto">
          <a:xfrm>
            <a:off x="3779912" y="116632"/>
            <a:ext cx="5083277" cy="48318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294280"/>
            <a:ext cx="28937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Frog</a:t>
            </a:r>
          </a:p>
          <a:p>
            <a:r>
              <a:rPr lang="en-US" sz="8000" b="1" dirty="0"/>
              <a:t>a</a:t>
            </a:r>
            <a:r>
              <a:rPr lang="en-US" sz="8000" b="1" dirty="0" smtClean="0"/>
              <a:t> frog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0938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s.tuts.dragoart.com/how-to-draw-baby-birds_1_00000000231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86916" cy="45108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212976"/>
            <a:ext cx="428835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b</a:t>
            </a:r>
            <a:r>
              <a:rPr lang="en-US" sz="8800" b="1" dirty="0" smtClean="0">
                <a:solidFill>
                  <a:srgbClr val="FFFF00"/>
                </a:solidFill>
              </a:rPr>
              <a:t>ir</a:t>
            </a:r>
            <a:r>
              <a:rPr lang="en-US" sz="8800" b="1" dirty="0" smtClean="0"/>
              <a:t>d</a:t>
            </a:r>
          </a:p>
          <a:p>
            <a:r>
              <a:rPr lang="en-US" sz="8800" b="1" dirty="0">
                <a:solidFill>
                  <a:srgbClr val="FFFF00"/>
                </a:solidFill>
              </a:rPr>
              <a:t>t</a:t>
            </a:r>
            <a:r>
              <a:rPr lang="en-US" sz="8800" b="1" dirty="0" smtClean="0">
                <a:solidFill>
                  <a:srgbClr val="FFFF00"/>
                </a:solidFill>
              </a:rPr>
              <a:t>h</a:t>
            </a:r>
            <a:r>
              <a:rPr lang="en-US" sz="8800" b="1" dirty="0" smtClean="0"/>
              <a:t>e b</a:t>
            </a:r>
            <a:r>
              <a:rPr lang="en-US" sz="8800" b="1" dirty="0" smtClean="0">
                <a:solidFill>
                  <a:srgbClr val="FFFF00"/>
                </a:solidFill>
              </a:rPr>
              <a:t>ir</a:t>
            </a:r>
            <a:r>
              <a:rPr lang="en-US" sz="8800" b="1" dirty="0" smtClean="0"/>
              <a:t>d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5557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05.deviantart.net/fs71/PRE/f/2012/243/a/d/horse_pre_cut__4_by_satrumm-d5d3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-387424"/>
            <a:ext cx="5009747" cy="50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33056"/>
            <a:ext cx="504497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H</a:t>
            </a:r>
            <a:r>
              <a:rPr lang="en-US" sz="8800" b="1" dirty="0" smtClean="0">
                <a:solidFill>
                  <a:srgbClr val="FFFF00"/>
                </a:solidFill>
              </a:rPr>
              <a:t>or</a:t>
            </a:r>
            <a:r>
              <a:rPr lang="en-US" sz="8800" b="1" dirty="0" smtClean="0"/>
              <a:t>se</a:t>
            </a:r>
          </a:p>
          <a:p>
            <a:r>
              <a:rPr lang="en-US" sz="8800" b="1" dirty="0" smtClean="0"/>
              <a:t>My h</a:t>
            </a:r>
            <a:r>
              <a:rPr lang="en-US" sz="8800" b="1" dirty="0" smtClean="0">
                <a:solidFill>
                  <a:srgbClr val="FFFF00"/>
                </a:solidFill>
              </a:rPr>
              <a:t>or</a:t>
            </a:r>
            <a:r>
              <a:rPr lang="en-US" sz="8800" b="1" dirty="0" smtClean="0"/>
              <a:t>se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4421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clipartpanda.com/fish-clip-art-biy79b5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299348" cy="41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3284984"/>
            <a:ext cx="303480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Fi</a:t>
            </a:r>
            <a:r>
              <a:rPr lang="en-US" sz="8800" b="1" dirty="0" smtClean="0">
                <a:solidFill>
                  <a:srgbClr val="FFFF00"/>
                </a:solidFill>
              </a:rPr>
              <a:t>sh</a:t>
            </a:r>
          </a:p>
          <a:p>
            <a:r>
              <a:rPr lang="en-US" sz="8800" b="1" dirty="0"/>
              <a:t>a</a:t>
            </a:r>
            <a:r>
              <a:rPr lang="en-US" sz="8800" b="1" dirty="0" smtClean="0"/>
              <a:t> fi</a:t>
            </a:r>
            <a:r>
              <a:rPr lang="en-US" sz="8800" b="1" dirty="0" smtClean="0">
                <a:solidFill>
                  <a:srgbClr val="FFFF00"/>
                </a:solidFill>
              </a:rPr>
              <a:t>sh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ckfresh.com/files/d/dagadu/m/49/2328857_stock-photo-chimpanzee-cartoon-hand-wa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29527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789040"/>
            <a:ext cx="56348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Ch</a:t>
            </a:r>
            <a:r>
              <a:rPr lang="en-US" sz="8800" b="1" dirty="0" smtClean="0"/>
              <a:t>imp</a:t>
            </a:r>
          </a:p>
          <a:p>
            <a:r>
              <a:rPr lang="en-US" sz="8800" b="1" dirty="0"/>
              <a:t> </a:t>
            </a:r>
            <a:r>
              <a:rPr lang="en-US" sz="8800" b="1" dirty="0">
                <a:solidFill>
                  <a:srgbClr val="FFFF00"/>
                </a:solidFill>
              </a:rPr>
              <a:t>t</a:t>
            </a:r>
            <a:r>
              <a:rPr lang="en-US" sz="8800" b="1" dirty="0" smtClean="0">
                <a:solidFill>
                  <a:srgbClr val="FFFF00"/>
                </a:solidFill>
              </a:rPr>
              <a:t>h</a:t>
            </a:r>
            <a:r>
              <a:rPr lang="en-US" sz="8800" b="1" dirty="0" smtClean="0"/>
              <a:t>e </a:t>
            </a:r>
            <a:r>
              <a:rPr lang="en-US" sz="8800" b="1" dirty="0" smtClean="0">
                <a:solidFill>
                  <a:srgbClr val="FFFF00"/>
                </a:solidFill>
              </a:rPr>
              <a:t>ch</a:t>
            </a:r>
            <a:r>
              <a:rPr lang="en-US" sz="8800" b="1" dirty="0" smtClean="0"/>
              <a:t>imp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5736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log.learnenglishindublin.com/wp-content/uploads/2013/07/fro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2554" r="20018" b="7200"/>
          <a:stretch/>
        </p:blipFill>
        <p:spPr bwMode="auto">
          <a:xfrm>
            <a:off x="467544" y="151986"/>
            <a:ext cx="2356110" cy="2239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s.tuts.dragoart.com/how-to-draw-baby-birds_1_000000002312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794828" cy="3514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h05.deviantart.net/fs71/PRE/f/2012/243/a/d/horse_pre_cut__4_by_satrumm-d5d3i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472"/>
            <a:ext cx="3491880" cy="34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clipartpanda.com/fish-clip-art-biy79b5i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89499"/>
            <a:ext cx="2671829" cy="21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ockfresh.com/files/d/dagadu/m/49/2328857_stock-photo-chimpanzee-cartoon-hand-wav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02" y="1628800"/>
            <a:ext cx="2077543" cy="268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488467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t</a:t>
            </a:r>
            <a:r>
              <a:rPr lang="en-US" sz="8000" b="1" dirty="0" smtClean="0"/>
              <a:t>he </a:t>
            </a:r>
            <a:r>
              <a:rPr lang="en-US" sz="8000" b="1" dirty="0" smtClean="0">
                <a:solidFill>
                  <a:srgbClr val="FFFF00"/>
                </a:solidFill>
              </a:rPr>
              <a:t>ch</a:t>
            </a:r>
            <a:r>
              <a:rPr lang="en-US" sz="8000" b="1" dirty="0" smtClean="0"/>
              <a:t>imp</a:t>
            </a:r>
          </a:p>
          <a:p>
            <a:pPr algn="ctr"/>
            <a:r>
              <a:rPr lang="en-US" sz="8000" b="1" dirty="0"/>
              <a:t>a</a:t>
            </a:r>
            <a:r>
              <a:rPr lang="en-US" sz="8000" b="1" dirty="0" smtClean="0"/>
              <a:t> fi</a:t>
            </a:r>
            <a:r>
              <a:rPr lang="en-US" sz="8000" b="1" dirty="0" smtClean="0">
                <a:solidFill>
                  <a:srgbClr val="FFFF00"/>
                </a:solidFill>
              </a:rPr>
              <a:t>sh</a:t>
            </a:r>
          </a:p>
          <a:p>
            <a:pPr algn="ctr"/>
            <a:r>
              <a:rPr lang="en-US" sz="8000" b="1" dirty="0"/>
              <a:t>m</a:t>
            </a:r>
            <a:r>
              <a:rPr lang="en-US" sz="8000" b="1" dirty="0" smtClean="0"/>
              <a:t>y horse</a:t>
            </a:r>
          </a:p>
          <a:p>
            <a:pPr algn="ctr"/>
            <a:r>
              <a:rPr lang="en-US" sz="8000" b="1" dirty="0"/>
              <a:t>t</a:t>
            </a:r>
            <a:r>
              <a:rPr lang="en-US" sz="8000" b="1" dirty="0" smtClean="0"/>
              <a:t>he frog</a:t>
            </a:r>
          </a:p>
          <a:p>
            <a:pPr algn="ctr"/>
            <a:r>
              <a:rPr lang="en-US" sz="8000" b="1" dirty="0" smtClean="0"/>
              <a:t>b</a:t>
            </a:r>
            <a:r>
              <a:rPr lang="en-US" sz="8000" b="1" dirty="0" smtClean="0">
                <a:solidFill>
                  <a:srgbClr val="FFFF00"/>
                </a:solidFill>
              </a:rPr>
              <a:t>ir</a:t>
            </a:r>
            <a:r>
              <a:rPr lang="en-US" sz="8000" b="1" dirty="0" smtClean="0"/>
              <a:t>d</a:t>
            </a:r>
            <a:endParaRPr lang="ru-RU" sz="8000" b="1" dirty="0"/>
          </a:p>
        </p:txBody>
      </p:sp>
      <p:pic>
        <p:nvPicPr>
          <p:cNvPr id="4" name="Picture 2" descr="http://stockfresh.com/files/d/dagadu/m/49/2328857_stock-photo-chimpanzee-cartoon-hand-wav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111145" cy="1433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fish-clip-art-biy79b5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1914972" cy="15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05.deviantart.net/fs71/PRE/f/2012/243/a/d/horse_pre_cut__4_by_satrumm-d5d3i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17" y="2564904"/>
            <a:ext cx="1193324" cy="1193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2" descr="http://www.blog.learnenglishindublin.com/wp-content/uploads/2013/07/fro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2554" r="20018" b="7200"/>
          <a:stretch/>
        </p:blipFill>
        <p:spPr bwMode="auto">
          <a:xfrm>
            <a:off x="683568" y="3709908"/>
            <a:ext cx="1626893" cy="1546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s.tuts.dragoart.com/how-to-draw-baby-birds_1_000000002312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373216"/>
            <a:ext cx="1010244" cy="127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37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ivagold.ru/raznoe1/frog/Photo%2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28688"/>
            <a:ext cx="44005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ivagold.ru/raznoe1/frog/Photo%2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776288"/>
            <a:ext cx="44005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ivagold.ru/raznoe1/frog/Photo%2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7" y="764704"/>
            <a:ext cx="10271317" cy="45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3853543"/>
            <a:ext cx="2941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jump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8068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108</TotalTime>
  <Words>76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20</cp:revision>
  <dcterms:created xsi:type="dcterms:W3CDTF">2015-02-02T06:00:39Z</dcterms:created>
  <dcterms:modified xsi:type="dcterms:W3CDTF">2015-02-20T01:51:01Z</dcterms:modified>
</cp:coreProperties>
</file>