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A1B1C00-6D19-4486-95A9-3D943EEAA4C7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79D2B1C-8E68-4D16-872B-FB2AD49DF9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scientificamerican.com/extinction-countdown/files/2013/11/rothschild-giraffe-dupont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096344" cy="556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23928" y="908720"/>
            <a:ext cx="47708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Giraffe</a:t>
            </a:r>
          </a:p>
          <a:p>
            <a:r>
              <a:rPr lang="en-US" sz="8000" b="1" dirty="0"/>
              <a:t>t</a:t>
            </a:r>
            <a:r>
              <a:rPr lang="en-US" sz="8000" b="1" dirty="0" smtClean="0"/>
              <a:t>all giraffe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897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scientificamerican.com/extinction-countdown/files/2013/11/rothschild-giraffe-dupont-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32" y="4974439"/>
            <a:ext cx="604062" cy="1085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http://readercards.files.wordpress.com/2012/05/mon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5733256"/>
            <a:ext cx="100811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://bigbackground.com/wp-content/uploads/2013/07/dolphins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45232"/>
            <a:ext cx="1297911" cy="1038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www.skyhdwallpaper.com/wp-content/uploads/2014/10/Sea_l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4293096"/>
            <a:ext cx="1227825" cy="92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www.californiaherps.com/lizards/images/emwebbiih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39" y="1865541"/>
            <a:ext cx="1512167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images.clipartpanda.com/whale-clip-art-whale_a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5934"/>
            <a:ext cx="1286471" cy="8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be-views.com/dcim/dreams/hippopotamus/hippopotamus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599787"/>
            <a:ext cx="1530982" cy="93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myths.e2bn.org/library/1394603947/9716633-vector-illustration-of-a-crocodile-on-white-background-1-13946039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05" y="3397458"/>
            <a:ext cx="1801026" cy="1193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65562" y="154056"/>
            <a:ext cx="305756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Whale</a:t>
            </a:r>
          </a:p>
          <a:p>
            <a:pPr algn="ctr"/>
            <a:r>
              <a:rPr lang="en-US" sz="5400" b="1" dirty="0" smtClean="0"/>
              <a:t>Dolphin</a:t>
            </a:r>
          </a:p>
          <a:p>
            <a:pPr algn="ctr"/>
            <a:r>
              <a:rPr lang="en-US" sz="5400" b="1" dirty="0" smtClean="0"/>
              <a:t>Lizard</a:t>
            </a:r>
          </a:p>
          <a:p>
            <a:pPr algn="ctr"/>
            <a:r>
              <a:rPr lang="en-US" sz="5400" b="1" dirty="0" smtClean="0"/>
              <a:t>Hippo</a:t>
            </a:r>
          </a:p>
          <a:p>
            <a:pPr algn="ctr"/>
            <a:r>
              <a:rPr lang="en-US" sz="5400" b="1" dirty="0" smtClean="0"/>
              <a:t>Crocodile</a:t>
            </a:r>
          </a:p>
          <a:p>
            <a:pPr algn="ctr"/>
            <a:r>
              <a:rPr lang="en-US" sz="5400" b="1" dirty="0" smtClean="0"/>
              <a:t>Seal</a:t>
            </a:r>
          </a:p>
          <a:p>
            <a:pPr algn="ctr"/>
            <a:r>
              <a:rPr lang="en-US" sz="5400" b="1" dirty="0" smtClean="0"/>
              <a:t>Giraffe</a:t>
            </a:r>
          </a:p>
          <a:p>
            <a:pPr algn="ctr"/>
            <a:r>
              <a:rPr lang="en-US" sz="5400" b="1" dirty="0" smtClean="0"/>
              <a:t>Monkey</a:t>
            </a:r>
            <a:r>
              <a:rPr lang="en-US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055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26291"/>
              </p:ext>
            </p:extLst>
          </p:nvPr>
        </p:nvGraphicFramePr>
        <p:xfrm>
          <a:off x="1619672" y="476672"/>
          <a:ext cx="6048672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</a:tblGrid>
              <a:tr h="5616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Lazy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Fat</a:t>
                      </a:r>
                      <a:endParaRPr lang="ru-RU" sz="7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Clever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7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8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adercards.files.wordpress.com/2012/05/monk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33507" y="418873"/>
            <a:ext cx="5117373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491880" y="908720"/>
            <a:ext cx="56861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Monkey</a:t>
            </a:r>
          </a:p>
          <a:p>
            <a:r>
              <a:rPr lang="en-US" sz="8000" b="1" dirty="0"/>
              <a:t>s</a:t>
            </a:r>
            <a:r>
              <a:rPr lang="en-US" sz="8000" b="1" dirty="0" smtClean="0"/>
              <a:t>illy monkey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9692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igbackground.com/wp-content/uploads/2013/07/dolphins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16703" r="3301" b="8672"/>
          <a:stretch/>
        </p:blipFill>
        <p:spPr bwMode="auto">
          <a:xfrm>
            <a:off x="3465977" y="404664"/>
            <a:ext cx="5661225" cy="401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-25783" y="3822157"/>
            <a:ext cx="64082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Dolphin</a:t>
            </a:r>
          </a:p>
          <a:p>
            <a:r>
              <a:rPr lang="en-US" sz="8000" b="1" dirty="0"/>
              <a:t>c</a:t>
            </a:r>
            <a:r>
              <a:rPr lang="en-US" sz="8000" b="1" dirty="0" smtClean="0"/>
              <a:t>lever dolphin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6177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kyhdwallpaper.com/wp-content/uploads/2014/10/Sea_l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90" y="476672"/>
            <a:ext cx="5940152" cy="445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-26248" y="3527690"/>
            <a:ext cx="44775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Seal</a:t>
            </a:r>
          </a:p>
          <a:p>
            <a:r>
              <a:rPr lang="en-US" sz="8800" b="1" dirty="0"/>
              <a:t>l</a:t>
            </a:r>
            <a:r>
              <a:rPr lang="en-US" sz="8800" b="1" dirty="0" smtClean="0"/>
              <a:t>ittle seal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4070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liforniaherps.com/lizards/images/emwebbiih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1438" r="2992" b="9741"/>
          <a:stretch/>
        </p:blipFill>
        <p:spPr bwMode="auto">
          <a:xfrm>
            <a:off x="1722934" y="376380"/>
            <a:ext cx="5744474" cy="318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15148" y="3576327"/>
            <a:ext cx="52309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Lizard</a:t>
            </a:r>
          </a:p>
          <a:p>
            <a:pPr algn="ctr"/>
            <a:r>
              <a:rPr lang="en-US" sz="8800" b="1" dirty="0"/>
              <a:t>l</a:t>
            </a:r>
            <a:r>
              <a:rPr lang="en-US" sz="8800" b="1" dirty="0" smtClean="0"/>
              <a:t>azy lizard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9598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clipartpanda.com/whale-clip-art-whale_a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65268"/>
            <a:ext cx="5357860" cy="36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57" y="-1"/>
            <a:ext cx="9164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/>
              <a:t>Whale</a:t>
            </a:r>
          </a:p>
          <a:p>
            <a:pPr algn="ctr"/>
            <a:r>
              <a:rPr lang="en-US" sz="8000" b="1" dirty="0" smtClean="0"/>
              <a:t>Big</a:t>
            </a:r>
            <a:r>
              <a:rPr lang="ru-RU" sz="8000" b="1" dirty="0" smtClean="0"/>
              <a:t> </a:t>
            </a:r>
            <a:r>
              <a:rPr lang="en-US" sz="8000" b="1" dirty="0" smtClean="0"/>
              <a:t>and funny whale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7244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lobe-views.com/dcim/dreams/hippopotamus/hippopotamu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53" y="404664"/>
            <a:ext cx="59055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483768" y="3717032"/>
            <a:ext cx="45448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/>
              <a:t>Hippo</a:t>
            </a:r>
          </a:p>
          <a:p>
            <a:pPr algn="ctr"/>
            <a:r>
              <a:rPr lang="en-US" sz="8800" b="1" dirty="0"/>
              <a:t>f</a:t>
            </a:r>
            <a:r>
              <a:rPr lang="en-US" sz="8800" b="1" dirty="0" smtClean="0"/>
              <a:t>at hippo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4210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ths.e2bn.org/library/1394603947/9716633-vector-illustration-of-a-crocodile-on-white-background-1-1394603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580112" cy="369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67601" y="3717032"/>
            <a:ext cx="734252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c</a:t>
            </a:r>
            <a:r>
              <a:rPr lang="en-US" sz="8800" b="1" dirty="0" smtClean="0"/>
              <a:t>rocodile</a:t>
            </a:r>
          </a:p>
          <a:p>
            <a:r>
              <a:rPr lang="en-US" sz="8800" b="1" dirty="0" smtClean="0"/>
              <a:t>Long crocodile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3240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.scientificamerican.com/extinction-countdown/files/2013/11/rothschild-giraffe-dupont-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" y="476672"/>
            <a:ext cx="1565695" cy="281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http://readercards.files.wordpress.com/2012/05/mon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19" y="4678974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http://bigbackground.com/wp-content/uploads/2013/07/dolphins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16024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http://www.skyhdwallpaper.com/wp-content/uploads/2014/10/Sea_l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18" y="594306"/>
            <a:ext cx="1867858" cy="139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ttp://www.californiaherps.com/lizards/images/emwebbiih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6" y="4437111"/>
            <a:ext cx="2486050" cy="1657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images.clipartpanda.com/whale-clip-art-whale_a0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16632"/>
            <a:ext cx="2572941" cy="17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lobe-views.com/dcim/dreams/hippopotamus/hippopotamus-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39886"/>
            <a:ext cx="2809156" cy="1721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myths.e2bn.org/library/1394603947/9716633-vector-illustration-of-a-crocodile-on-white-background-1-13946039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45" y="2132856"/>
            <a:ext cx="2825973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65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102</TotalTime>
  <Words>43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11</cp:revision>
  <dcterms:created xsi:type="dcterms:W3CDTF">2015-02-12T01:18:57Z</dcterms:created>
  <dcterms:modified xsi:type="dcterms:W3CDTF">2017-01-12T00:45:51Z</dcterms:modified>
</cp:coreProperties>
</file>