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2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7F63E0C-7405-42A0-A1E7-E75398D25837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749A29C-363E-4E30-8C08-F87B34AFE29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r="7415" b="4793"/>
          <a:stretch/>
        </p:blipFill>
        <p:spPr bwMode="auto">
          <a:xfrm>
            <a:off x="251520" y="260647"/>
            <a:ext cx="6624736" cy="476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5301208"/>
            <a:ext cx="35123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chicken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26831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336704" cy="413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4797152"/>
            <a:ext cx="4184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Sandwich 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40227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90" y="2520407"/>
            <a:ext cx="2651493" cy="19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2" r="16316"/>
          <a:stretch/>
        </p:blipFill>
        <p:spPr bwMode="auto">
          <a:xfrm>
            <a:off x="7773496" y="23641"/>
            <a:ext cx="1365504" cy="26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7153" r="20855"/>
          <a:stretch/>
        </p:blipFill>
        <p:spPr bwMode="auto">
          <a:xfrm>
            <a:off x="3436776" y="3890211"/>
            <a:ext cx="1353313" cy="304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91" y="0"/>
            <a:ext cx="2134633" cy="174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" y="23640"/>
            <a:ext cx="2402732" cy="160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" y="4948932"/>
            <a:ext cx="2783856" cy="190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3" y="1716223"/>
            <a:ext cx="2032337" cy="305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45" y="4659259"/>
            <a:ext cx="300661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344" y="62991"/>
            <a:ext cx="2132806" cy="162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15159" r="5472" b="12229"/>
          <a:stretch/>
        </p:blipFill>
        <p:spPr bwMode="auto">
          <a:xfrm>
            <a:off x="2412149" y="2178518"/>
            <a:ext cx="2657856" cy="145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47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390113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w</a:t>
            </a:r>
            <a:r>
              <a:rPr lang="en-US" sz="7200" b="1" dirty="0" smtClean="0"/>
              <a:t>ater</a:t>
            </a:r>
          </a:p>
          <a:p>
            <a:r>
              <a:rPr lang="en-US" sz="7200" b="1" dirty="0"/>
              <a:t>e</a:t>
            </a:r>
            <a:r>
              <a:rPr lang="en-US" sz="7200" b="1" dirty="0" smtClean="0"/>
              <a:t>ggs</a:t>
            </a:r>
          </a:p>
          <a:p>
            <a:r>
              <a:rPr lang="en-US" sz="7200" b="1" dirty="0"/>
              <a:t>b</a:t>
            </a:r>
            <a:r>
              <a:rPr lang="en-US" sz="7200" b="1" dirty="0" smtClean="0"/>
              <a:t>urger</a:t>
            </a:r>
          </a:p>
          <a:p>
            <a:r>
              <a:rPr lang="en-US" sz="7200" b="1" dirty="0"/>
              <a:t>c</a:t>
            </a:r>
            <a:r>
              <a:rPr lang="en-US" sz="7200" b="1" dirty="0" smtClean="0"/>
              <a:t>hicken</a:t>
            </a:r>
          </a:p>
          <a:p>
            <a:r>
              <a:rPr lang="en-US" sz="7200" b="1" dirty="0"/>
              <a:t>v</a:t>
            </a:r>
            <a:r>
              <a:rPr lang="en-US" sz="7200" b="1" dirty="0" smtClean="0"/>
              <a:t>egetables</a:t>
            </a:r>
          </a:p>
          <a:p>
            <a:r>
              <a:rPr lang="en-US" sz="7200" b="1" dirty="0"/>
              <a:t>i</a:t>
            </a:r>
            <a:r>
              <a:rPr lang="en-US" sz="7200" b="1" dirty="0" smtClean="0"/>
              <a:t>ce cream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4037" y="476672"/>
            <a:ext cx="40799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7200" b="1" dirty="0">
                <a:solidFill>
                  <a:prstClr val="black"/>
                </a:solidFill>
              </a:rPr>
              <a:t>lemonade</a:t>
            </a:r>
          </a:p>
          <a:p>
            <a:pPr lvl="0"/>
            <a:r>
              <a:rPr lang="en-US" sz="7200" b="1" dirty="0">
                <a:solidFill>
                  <a:prstClr val="black"/>
                </a:solidFill>
              </a:rPr>
              <a:t>pizza</a:t>
            </a:r>
          </a:p>
          <a:p>
            <a:pPr lvl="0"/>
            <a:r>
              <a:rPr lang="en-US" sz="7200" b="1" dirty="0">
                <a:solidFill>
                  <a:prstClr val="black"/>
                </a:solidFill>
              </a:rPr>
              <a:t>chocolate</a:t>
            </a:r>
          </a:p>
          <a:p>
            <a:pPr lvl="0"/>
            <a:r>
              <a:rPr lang="en-US" sz="7200" b="1" dirty="0">
                <a:solidFill>
                  <a:prstClr val="black"/>
                </a:solidFill>
              </a:rPr>
              <a:t>sandwich</a:t>
            </a:r>
            <a:endParaRPr lang="ru-RU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r="7415" b="4793"/>
          <a:stretch/>
        </p:blipFill>
        <p:spPr bwMode="auto">
          <a:xfrm>
            <a:off x="251520" y="260647"/>
            <a:ext cx="6624736" cy="476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5301208"/>
            <a:ext cx="35123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prstClr val="black"/>
                </a:solidFill>
              </a:rPr>
              <a:t>chicken</a:t>
            </a:r>
            <a:endParaRPr lang="ru-RU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0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3424"/>
            <a:ext cx="4027366" cy="605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5445224"/>
            <a:ext cx="4243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Ice  cream</a:t>
            </a:r>
            <a:endParaRPr lang="ru-RU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15154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5445224"/>
            <a:ext cx="2414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Pizza </a:t>
            </a:r>
            <a:endParaRPr lang="ru-RU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4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39980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9480" y="5229200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Burger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9872"/>
            <a:ext cx="72390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4864" y="5360292"/>
            <a:ext cx="4676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Vegetables </a:t>
            </a:r>
            <a:endParaRPr lang="ru-RU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5847556" cy="478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5930" y="5373216"/>
            <a:ext cx="4287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Chocolate </a:t>
            </a:r>
            <a:endParaRPr lang="ru-RU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1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856"/>
            <a:ext cx="4176464" cy="627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5068" y="1034530"/>
            <a:ext cx="4549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Lemonade </a:t>
            </a:r>
            <a:endParaRPr lang="ru-RU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6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3424"/>
            <a:ext cx="4027366" cy="605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5445224"/>
            <a:ext cx="4243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Ice  cream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34630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4968552" cy="637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772816"/>
            <a:ext cx="2515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Water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0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60648"/>
            <a:ext cx="681675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5517232"/>
            <a:ext cx="2257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Eggs </a:t>
            </a:r>
            <a:endParaRPr lang="ru-RU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336704" cy="413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4797152"/>
            <a:ext cx="4184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prstClr val="black"/>
                </a:solidFill>
              </a:rPr>
              <a:t>Sandwich </a:t>
            </a:r>
            <a:endParaRPr lang="ru-RU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88640"/>
            <a:ext cx="68943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i="1" dirty="0" smtClean="0">
                <a:solidFill>
                  <a:srgbClr val="FF0000"/>
                </a:solidFill>
              </a:rPr>
              <a:t>In my lunch box</a:t>
            </a:r>
            <a:endParaRPr lang="ru-RU" sz="8000" b="1" i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96" y="1988840"/>
            <a:ext cx="6245424" cy="416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3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92888" cy="518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5471013"/>
            <a:ext cx="2190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meat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21675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6" y="116632"/>
            <a:ext cx="7704856" cy="519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5445224"/>
            <a:ext cx="3581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potatoes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306569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848872" cy="523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5657671"/>
            <a:ext cx="3172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biscuits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2089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561662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192" y="2564904"/>
            <a:ext cx="1824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milk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4006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704856" cy="480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5301208"/>
            <a:ext cx="2027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cake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37052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" b="8053"/>
          <a:stretch/>
        </p:blipFill>
        <p:spPr bwMode="auto">
          <a:xfrm>
            <a:off x="1128552" y="70856"/>
            <a:ext cx="6858000" cy="503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7853" y="5373216"/>
            <a:ext cx="5059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Orange juice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42271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15154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5445224"/>
            <a:ext cx="2414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Pizza 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39158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008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8022" y="5517232"/>
            <a:ext cx="2367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pasta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7124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r="3096"/>
          <a:stretch/>
        </p:blipFill>
        <p:spPr bwMode="auto">
          <a:xfrm>
            <a:off x="536449" y="116632"/>
            <a:ext cx="8278368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5301208"/>
            <a:ext cx="2879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carrots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4477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632848" cy="470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5373216"/>
            <a:ext cx="3881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sausages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7469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8306150" cy="55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2941" y="5709155"/>
            <a:ext cx="161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rice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1770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777713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2132856"/>
            <a:ext cx="33698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popcorn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9663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r="12226"/>
          <a:stretch/>
        </p:blipFill>
        <p:spPr bwMode="auto">
          <a:xfrm>
            <a:off x="175687" y="332656"/>
            <a:ext cx="6085806" cy="630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0232" y="2492896"/>
            <a:ext cx="2020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coke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42710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2880"/>
            <a:ext cx="1772788" cy="115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9142" r="3638" b="7685"/>
          <a:stretch/>
        </p:blipFill>
        <p:spPr bwMode="auto">
          <a:xfrm>
            <a:off x="4141042" y="5147371"/>
            <a:ext cx="2609088" cy="163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2" y="5459412"/>
            <a:ext cx="1985020" cy="132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30" y="2056530"/>
            <a:ext cx="2233811" cy="223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57"/>
          <a:stretch/>
        </p:blipFill>
        <p:spPr bwMode="auto">
          <a:xfrm>
            <a:off x="7073680" y="177316"/>
            <a:ext cx="1820363" cy="132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r="9828"/>
          <a:stretch/>
        </p:blipFill>
        <p:spPr bwMode="auto">
          <a:xfrm flipH="1">
            <a:off x="269415" y="2917981"/>
            <a:ext cx="1784292" cy="191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49" y="353962"/>
            <a:ext cx="2270925" cy="170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43" y="2415088"/>
            <a:ext cx="2870900" cy="166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71" y="4018832"/>
            <a:ext cx="2082291" cy="128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4" y="1508499"/>
            <a:ext cx="1790538" cy="119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52" y="231280"/>
            <a:ext cx="1701078" cy="204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31" y="4419332"/>
            <a:ext cx="2007869" cy="208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6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475" y="-171400"/>
            <a:ext cx="2964851" cy="720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Coke</a:t>
            </a:r>
          </a:p>
          <a:p>
            <a:r>
              <a:rPr lang="en-US" sz="6600" b="1" dirty="0" smtClean="0"/>
              <a:t>Milk</a:t>
            </a:r>
          </a:p>
          <a:p>
            <a:r>
              <a:rPr lang="en-US" sz="6600" b="1" dirty="0" smtClean="0"/>
              <a:t>Rice</a:t>
            </a:r>
          </a:p>
          <a:p>
            <a:r>
              <a:rPr lang="en-US" sz="6600" b="1" dirty="0" smtClean="0"/>
              <a:t>Cake</a:t>
            </a:r>
          </a:p>
          <a:p>
            <a:r>
              <a:rPr lang="en-US" sz="6600" b="1" dirty="0" smtClean="0"/>
              <a:t>Meat</a:t>
            </a:r>
          </a:p>
          <a:p>
            <a:r>
              <a:rPr lang="en-US" sz="6600" b="1" dirty="0" smtClean="0"/>
              <a:t>Pasta</a:t>
            </a:r>
          </a:p>
          <a:p>
            <a:r>
              <a:rPr lang="en-US" sz="6600" b="1" dirty="0" smtClean="0"/>
              <a:t>Carrots</a:t>
            </a:r>
            <a:r>
              <a:rPr lang="en-US" sz="6600" dirty="0" smtClean="0"/>
              <a:t> </a:t>
            </a:r>
            <a:endParaRPr lang="ru-RU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3995936" y="761312"/>
            <a:ext cx="4653838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Potatoes</a:t>
            </a:r>
          </a:p>
          <a:p>
            <a:r>
              <a:rPr lang="en-US" sz="6600" b="1" dirty="0" smtClean="0"/>
              <a:t>Popcorn</a:t>
            </a:r>
          </a:p>
          <a:p>
            <a:r>
              <a:rPr lang="en-US" sz="6600" b="1" dirty="0" smtClean="0"/>
              <a:t>Sausages</a:t>
            </a:r>
          </a:p>
          <a:p>
            <a:r>
              <a:rPr lang="en-US" sz="6600" b="1" dirty="0" smtClean="0"/>
              <a:t>Biscuits</a:t>
            </a:r>
          </a:p>
          <a:p>
            <a:r>
              <a:rPr lang="en-US" sz="6600" b="1" dirty="0" smtClean="0"/>
              <a:t>Orange juice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84245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9"/>
            <a:ext cx="443795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5471013"/>
            <a:ext cx="2190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meat</a:t>
            </a:r>
            <a:endParaRPr lang="ru-RU" sz="7200" b="1" dirty="0"/>
          </a:p>
        </p:txBody>
      </p:sp>
      <p:pic>
        <p:nvPicPr>
          <p:cNvPr id="3" name="Picture 2" descr="http://img-fotki.yandex.ru/get/6437/15566055.c/0_a967c_2aa89162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53727"/>
            <a:ext cx="438410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28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56" y="116632"/>
            <a:ext cx="7704856" cy="519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5445224"/>
            <a:ext cx="3581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potatoes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73303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639980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9480" y="5229200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Burger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83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848872" cy="523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5657671"/>
            <a:ext cx="3172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biscuits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9677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561662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192" y="2564904"/>
            <a:ext cx="1824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milk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79049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" b="8053"/>
          <a:stretch/>
        </p:blipFill>
        <p:spPr bwMode="auto">
          <a:xfrm>
            <a:off x="1128552" y="70856"/>
            <a:ext cx="6858000" cy="503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7853" y="5373216"/>
            <a:ext cx="5059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Orange juice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0887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2008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8022" y="5517232"/>
            <a:ext cx="2367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pasta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29991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r="3096"/>
          <a:stretch/>
        </p:blipFill>
        <p:spPr bwMode="auto">
          <a:xfrm>
            <a:off x="536449" y="116632"/>
            <a:ext cx="8278368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5301208"/>
            <a:ext cx="2879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carrots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37419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632848" cy="470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5373216"/>
            <a:ext cx="3881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sausages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24752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8306150" cy="55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2941" y="5709155"/>
            <a:ext cx="161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rice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98011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777713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2132856"/>
            <a:ext cx="33698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popcorn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50709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r="12226"/>
          <a:stretch/>
        </p:blipFill>
        <p:spPr bwMode="auto">
          <a:xfrm>
            <a:off x="175687" y="332656"/>
            <a:ext cx="6085806" cy="630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0232" y="2492896"/>
            <a:ext cx="2020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coke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710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427491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5301208"/>
            <a:ext cx="2027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cake</a:t>
            </a:r>
            <a:endParaRPr lang="ru-RU" sz="7200" b="1" dirty="0"/>
          </a:p>
        </p:txBody>
      </p:sp>
      <p:pic>
        <p:nvPicPr>
          <p:cNvPr id="2050" name="Picture 2" descr="http://xn----7sbadopoap4a1bx6d4c8b.xn--p1ai/media/uploads/2015/04/15/pirozhnoe-korzinoch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61487"/>
            <a:ext cx="345638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82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9872"/>
            <a:ext cx="72390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4864" y="5360292"/>
            <a:ext cx="4676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Vegetables 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9840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5847556" cy="478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5930" y="5373216"/>
            <a:ext cx="4287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Chocolate 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85933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856"/>
            <a:ext cx="4176464" cy="627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5068" y="1034530"/>
            <a:ext cx="4549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Lemonade 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4827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4968552" cy="637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772816"/>
            <a:ext cx="2515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Water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3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60648"/>
            <a:ext cx="681675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5517232"/>
            <a:ext cx="2257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Eggs 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301863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139</TotalTime>
  <Words>76</Words>
  <Application>Microsoft Office PowerPoint</Application>
  <PresentationFormat>Экран (4:3)</PresentationFormat>
  <Paragraphs>67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Английский</dc:creator>
  <cp:lastModifiedBy>Английский</cp:lastModifiedBy>
  <cp:revision>15</cp:revision>
  <dcterms:created xsi:type="dcterms:W3CDTF">2013-12-05T06:24:04Z</dcterms:created>
  <dcterms:modified xsi:type="dcterms:W3CDTF">2016-12-07T04:37:09Z</dcterms:modified>
</cp:coreProperties>
</file>