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  <p:sldId id="263" r:id="rId9"/>
    <p:sldId id="260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6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E3BCBC-EB4A-4F7C-889E-F35A0CA4DF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1A9859-0343-44C3-8BDD-C649DDAEA4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0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86306"/>
            <a:ext cx="50793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Yummy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chocolate!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008" y="1556792"/>
            <a:ext cx="70695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avourite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Food.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lcelatte.ru/upload/information_system_19/3/4/2/item_3429/information_items_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408165" cy="4159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77" y="3645024"/>
            <a:ext cx="55473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ce cream</a:t>
            </a:r>
          </a:p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n ice cream</a:t>
            </a: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I like ice cream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lontiffany.ru/wp-content/uploads/2014/12/piz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10"/>
            <a:ext cx="4281153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2474" y="3718679"/>
            <a:ext cx="47307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izza</a:t>
            </a:r>
          </a:p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he pizza</a:t>
            </a:r>
          </a:p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ummy pizza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talenergy.com.ru/power/uploads/posts/119576874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62500" cy="4762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999" y="4685111"/>
            <a:ext cx="88819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ilk</a:t>
            </a: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favourite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food is milk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0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ceptok.ru/uploads/posts/2013-06/2378-kokteyl-otvert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95719" cy="44298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645024"/>
            <a:ext cx="84632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range juice</a:t>
            </a: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yummy orange juice</a:t>
            </a: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I don’t like orange juice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okingbox.ru/wp-content/uploads/2010/06/%D0%A8%D0%BE%D0%BA%D0%BE%D0%BB%D0%B0%D0%B4%D0%BD%D1%8B%D0%B9-%D1%82%D0%BE%D1%80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420"/>
            <a:ext cx="4881777" cy="36646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7198" y="3822463"/>
            <a:ext cx="9427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ake</a:t>
            </a:r>
          </a:p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hocolate cake</a:t>
            </a:r>
          </a:p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favourite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food is chocolate cake.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03325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izza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range juice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ilk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hocolate cake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ce cream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salontiffany.ru/wp-content/uploads/2014/12/piz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738"/>
            <a:ext cx="1728192" cy="154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eceptok.ru/uploads/posts/2013-06/2378-kokteyl-otvertk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667442" cy="18486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atalenergy.com.ru/power/uploads/posts/119576874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77343"/>
            <a:ext cx="1286952" cy="1286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okingbox.ru/wp-content/uploads/2010/06/%D0%A8%D0%BE%D0%BA%D0%BE%D0%BB%D0%B0%D0%B4%D0%BD%D1%8B%D0%B9-%D1%82%D0%BE%D1%80%D1%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3702"/>
            <a:ext cx="1461958" cy="10974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olcelatte.ru/upload/information_system_19/3/4/2/item_3429/information_items_34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69" y="4869160"/>
            <a:ext cx="1813363" cy="17109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lcelatte.ru/upload/information_system_19/3/4/2/item_3429/information_items_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37881"/>
            <a:ext cx="2136896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lontiffany.ru/wp-content/uploads/2014/12/piz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1254148"/>
            <a:ext cx="2328193" cy="2075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talenergy.com.ru/power/uploads/posts/119576874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2414662" cy="24146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ceptok.ru/uploads/posts/2013-06/2378-kokteyl-otvertk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2423567" cy="26868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ookingbox.ru/wp-content/uploads/2010/06/%D0%A8%D0%BE%D0%BA%D0%BE%D0%BB%D0%B0%D0%B4%D0%BD%D1%8B%D0%B9-%D1%82%D0%BE%D1%80%D1%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246934" cy="2437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ood Burger Animated Gif - Viewing 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" y="1387796"/>
            <a:ext cx="2668630" cy="199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f you want something done right. Blah-blah-blah. 18+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59" y="5011266"/>
            <a:ext cx="2784021" cy="1846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rls &amp; Eyelashes: December 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16" y="2276872"/>
            <a:ext cx="3187790" cy="3201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Stock Photo 26365608 - iStock - iStock 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3" y="4969554"/>
            <a:ext cx="2783643" cy="1865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Scy;&amp;kcy;&amp;acy;&amp;chcy;&amp;acy;&amp;tcy;&amp;softcy; sandwiches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07" y="994411"/>
            <a:ext cx="2915037" cy="225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raphics8.nytimes.com/images/2012/03/27/science/chocolate-weight/chocolate-weight-blog4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0" y="59659"/>
            <a:ext cx="2786583" cy="1880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lcelatte.ru/upload/information_system_19/3/4/2/item_3429/information_items_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42585"/>
            <a:ext cx="1892199" cy="1785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alontiffany.ru/wp-content/uploads/2014/12/piz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6" y="1340768"/>
            <a:ext cx="1799008" cy="16037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fatalenergy.com.ru/power/uploads/posts/119576874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36" y="4435551"/>
            <a:ext cx="1694582" cy="1694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receptok.ru/uploads/posts/2013-06/2378-kokteyl-otvertk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81" y="4941168"/>
            <a:ext cx="1514250" cy="1678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cookingbox.ru/wp-content/uploads/2010/06/%D0%A8%D0%BE%D0%BA%D0%BE%D0%BB%D0%B0%D0%B4%D0%BD%D1%8B%D0%B9-%D1%82%D0%BE%D1%80%D1%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08" y="747825"/>
            <a:ext cx="2533632" cy="1901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ood Burger Animated Gif - Viewing Galle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66" y="2852935"/>
            <a:ext cx="1698045" cy="1269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f you want something done right. Blah-blah-blah. 18+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46" y="4792193"/>
            <a:ext cx="1489989" cy="988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rls &amp; Eyelashes: December 20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2364"/>
            <a:ext cx="1368665" cy="1374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anana Stock Photo 26365608 - iStock - iStock 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0789"/>
            <a:ext cx="1911580" cy="1280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&amp;Scy;&amp;kcy;&amp;acy;&amp;chcy;&amp;acy;&amp;tcy;&amp;softcy; sandwiches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04" y="2728464"/>
            <a:ext cx="2023231" cy="1564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graphics8.nytimes.com/images/2012/03/27/science/chocolate-weight/chocolate-weight-blog48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16" y="193872"/>
            <a:ext cx="1912459" cy="1290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25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25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d Burger Animated Gif - Viewing 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38" y="115888"/>
            <a:ext cx="5009130" cy="3745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886" y="980728"/>
            <a:ext cx="6399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b</a:t>
            </a:r>
            <a:r>
              <a:rPr lang="en-US" sz="8000" b="1" dirty="0" smtClean="0">
                <a:solidFill>
                  <a:schemeClr val="bg1"/>
                </a:solidFill>
              </a:rPr>
              <a:t>urger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a</a:t>
            </a:r>
            <a:r>
              <a:rPr lang="en-US" sz="8000" b="1" dirty="0" smtClean="0">
                <a:solidFill>
                  <a:schemeClr val="bg1"/>
                </a:solidFill>
              </a:rPr>
              <a:t> burger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</a:rPr>
              <a:t>he burger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y</a:t>
            </a:r>
            <a:r>
              <a:rPr lang="en-US" sz="8000" b="1" dirty="0" smtClean="0">
                <a:solidFill>
                  <a:schemeClr val="bg1"/>
                </a:solidFill>
              </a:rPr>
              <a:t>ummy burger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 you want something done right. Blah-blah-blah. 18+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6" y="38857"/>
            <a:ext cx="5715000" cy="3790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402" y="1556792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                   </a:t>
            </a:r>
            <a:r>
              <a:rPr lang="ru-RU" sz="8000" b="1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ru-RU" sz="8000" b="1" dirty="0">
                <a:solidFill>
                  <a:schemeClr val="bg1"/>
                </a:solidFill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</a:rPr>
              <a:t>              </a:t>
            </a:r>
            <a:r>
              <a:rPr lang="en-US" sz="8000" b="1" dirty="0" smtClean="0">
                <a:solidFill>
                  <a:schemeClr val="bg1"/>
                </a:solidFill>
              </a:rPr>
              <a:t>chips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the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chips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y</a:t>
            </a:r>
            <a:r>
              <a:rPr lang="en-US" sz="8000" b="1" dirty="0" smtClean="0">
                <a:solidFill>
                  <a:schemeClr val="bg1"/>
                </a:solidFill>
              </a:rPr>
              <a:t>ummy chips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rls &amp; Eyelashes: December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57" y="188640"/>
            <a:ext cx="4286250" cy="4305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1865"/>
            <a:ext cx="596419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</a:t>
            </a:r>
            <a:r>
              <a:rPr lang="en-US" sz="8000" b="1" dirty="0" smtClean="0">
                <a:solidFill>
                  <a:schemeClr val="bg1"/>
                </a:solidFill>
              </a:rPr>
              <a:t>pple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a</a:t>
            </a:r>
            <a:r>
              <a:rPr lang="en-US" sz="8000" b="1" dirty="0" smtClean="0">
                <a:solidFill>
                  <a:schemeClr val="bg1"/>
                </a:solidFill>
              </a:rPr>
              <a:t>n apple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the apple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y</a:t>
            </a:r>
            <a:r>
              <a:rPr lang="en-US" sz="8000" b="1" dirty="0" smtClean="0">
                <a:solidFill>
                  <a:schemeClr val="bg1"/>
                </a:solidFill>
              </a:rPr>
              <a:t>ummy apple</a:t>
            </a:r>
          </a:p>
          <a:p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nana Stock Photo 26365608 - iStock - iStock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810000" cy="2552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6" y="2492896"/>
            <a:ext cx="71680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b</a:t>
            </a:r>
            <a:r>
              <a:rPr lang="en-US" sz="8000" b="1" dirty="0" smtClean="0">
                <a:solidFill>
                  <a:schemeClr val="bg1"/>
                </a:solidFill>
              </a:rPr>
              <a:t>anana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b</a:t>
            </a:r>
            <a:r>
              <a:rPr lang="en-US" sz="8000" b="1" dirty="0" smtClean="0">
                <a:solidFill>
                  <a:schemeClr val="bg1"/>
                </a:solidFill>
              </a:rPr>
              <a:t>ananas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y</a:t>
            </a:r>
            <a:r>
              <a:rPr lang="en-US" sz="8000" b="1" dirty="0" smtClean="0">
                <a:solidFill>
                  <a:schemeClr val="bg1"/>
                </a:solidFill>
              </a:rPr>
              <a:t>ummy bananas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&amp;Scy;&amp;kcy;&amp;acy;&amp;chcy;&amp;acy;&amp;tcy;&amp;softcy; sandwiches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883"/>
            <a:ext cx="3783727" cy="292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758" y="37688"/>
            <a:ext cx="852579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s</a:t>
            </a:r>
            <a:r>
              <a:rPr lang="en-US" sz="8000" b="1" dirty="0" smtClean="0">
                <a:solidFill>
                  <a:schemeClr val="bg1"/>
                </a:solidFill>
              </a:rPr>
              <a:t>andwich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a</a:t>
            </a:r>
            <a:r>
              <a:rPr lang="en-US" sz="8000" b="1" dirty="0" smtClean="0">
                <a:solidFill>
                  <a:schemeClr val="bg1"/>
                </a:solidFill>
              </a:rPr>
              <a:t> sandwich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s</a:t>
            </a:r>
            <a:r>
              <a:rPr lang="en-US" sz="8000" b="1" dirty="0" smtClean="0">
                <a:solidFill>
                  <a:schemeClr val="bg1"/>
                </a:solidFill>
              </a:rPr>
              <a:t>andwiches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</a:rPr>
              <a:t>he sandwiches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y</a:t>
            </a:r>
            <a:r>
              <a:rPr lang="en-US" sz="8000" b="1" dirty="0" smtClean="0">
                <a:solidFill>
                  <a:schemeClr val="bg1"/>
                </a:solidFill>
              </a:rPr>
              <a:t>ummy sandwiches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86104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Yummy chocolate!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graphics8.nytimes.com/images/2012/03/27/science/chocolate-weight/chocolate-weight-blog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08" y="339649"/>
            <a:ext cx="4572000" cy="3086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4234" y="0"/>
            <a:ext cx="521777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a</a:t>
            </a:r>
            <a:r>
              <a:rPr lang="en-US" sz="7200" b="1" dirty="0" smtClean="0">
                <a:solidFill>
                  <a:schemeClr val="bg1"/>
                </a:solidFill>
              </a:rPr>
              <a:t>n apple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s</a:t>
            </a:r>
            <a:r>
              <a:rPr lang="en-US" sz="7200" b="1" dirty="0" smtClean="0">
                <a:solidFill>
                  <a:schemeClr val="bg1"/>
                </a:solidFill>
              </a:rPr>
              <a:t>andwiches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t</a:t>
            </a:r>
            <a:r>
              <a:rPr lang="en-US" sz="7200" b="1" dirty="0" smtClean="0">
                <a:solidFill>
                  <a:schemeClr val="bg1"/>
                </a:solidFill>
              </a:rPr>
              <a:t>he banana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y</a:t>
            </a:r>
            <a:r>
              <a:rPr lang="en-US" sz="7200" b="1" dirty="0" smtClean="0">
                <a:solidFill>
                  <a:schemeClr val="bg1"/>
                </a:solidFill>
              </a:rPr>
              <a:t>ummy chips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b</a:t>
            </a:r>
            <a:r>
              <a:rPr lang="en-US" sz="7200" b="1" dirty="0" smtClean="0">
                <a:solidFill>
                  <a:schemeClr val="bg1"/>
                </a:solidFill>
              </a:rPr>
              <a:t>urger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chocolate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urls &amp; Eyelashes: December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234760" cy="124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Scy;&amp;kcy;&amp;acy;&amp;chcy;&amp;acy;&amp;tcy;&amp;softcy; sandwiches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7" y="1124744"/>
            <a:ext cx="1642110" cy="1269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ana Stock Photo 26365608 - iStock - iStock 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09578"/>
            <a:ext cx="1512168" cy="1013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 you want something done right. Blah-blah-blah. 18+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" y="3322731"/>
            <a:ext cx="1915583" cy="1270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ood Burger Animated Gif - Viewing Galle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13" y="4582807"/>
            <a:ext cx="1650829" cy="1234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graphics8.nytimes.com/images/2012/03/27/science/chocolate-weight/chocolate-weight-blog4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9" y="5589240"/>
            <a:ext cx="1744823" cy="1177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opowerpoint.ru/wp-content/uploads/2013/01/Appl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6" y="-6406"/>
            <a:ext cx="9169886" cy="68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ood Burger Animated Gif - Viewing 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" y="1387796"/>
            <a:ext cx="2668630" cy="199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f you want something done right. Blah-blah-blah. 18+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59" y="5011266"/>
            <a:ext cx="2784021" cy="1846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rls &amp; Eyelashes: December 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61" y="2276872"/>
            <a:ext cx="3187790" cy="3201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Stock Photo 26365608 - iStock - iStock 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8" y="4969554"/>
            <a:ext cx="2783643" cy="1865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Scy;&amp;kcy;&amp;acy;&amp;chcy;&amp;acy;&amp;tcy;&amp;softcy; sandwiches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52" y="994411"/>
            <a:ext cx="2915037" cy="225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raphics8.nytimes.com/images/2012/03/27/science/chocolate-weight/chocolate-weight-blog4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5" y="59659"/>
            <a:ext cx="2786583" cy="1880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101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11</cp:revision>
  <dcterms:created xsi:type="dcterms:W3CDTF">2015-01-15T05:36:23Z</dcterms:created>
  <dcterms:modified xsi:type="dcterms:W3CDTF">2016-01-27T04:14:16Z</dcterms:modified>
</cp:coreProperties>
</file>