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56" r:id="rId14"/>
    <p:sldId id="270" r:id="rId15"/>
    <p:sldId id="272" r:id="rId16"/>
    <p:sldId id="277" r:id="rId17"/>
    <p:sldId id="271" r:id="rId18"/>
    <p:sldId id="269" r:id="rId19"/>
    <p:sldId id="273" r:id="rId20"/>
    <p:sldId id="275" r:id="rId21"/>
    <p:sldId id="280" r:id="rId22"/>
    <p:sldId id="274" r:id="rId23"/>
    <p:sldId id="276" r:id="rId24"/>
    <p:sldId id="278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446A-FFE7-485D-8E79-0596915C0D6B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7824-466D-49AE-9B0B-8853F14FC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959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446A-FFE7-485D-8E79-0596915C0D6B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7824-466D-49AE-9B0B-8853F14FC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817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446A-FFE7-485D-8E79-0596915C0D6B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7824-466D-49AE-9B0B-8853F14FC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396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446A-FFE7-485D-8E79-0596915C0D6B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7824-466D-49AE-9B0B-8853F14FC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256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446A-FFE7-485D-8E79-0596915C0D6B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7824-466D-49AE-9B0B-8853F14FC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181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446A-FFE7-485D-8E79-0596915C0D6B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7824-466D-49AE-9B0B-8853F14FC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342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446A-FFE7-485D-8E79-0596915C0D6B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7824-466D-49AE-9B0B-8853F14FC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713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446A-FFE7-485D-8E79-0596915C0D6B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7824-466D-49AE-9B0B-8853F14FC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04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446A-FFE7-485D-8E79-0596915C0D6B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7824-466D-49AE-9B0B-8853F14FC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608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446A-FFE7-485D-8E79-0596915C0D6B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7824-466D-49AE-9B0B-8853F14FC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154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446A-FFE7-485D-8E79-0596915C0D6B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7824-466D-49AE-9B0B-8853F14FC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22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7446A-FFE7-485D-8E79-0596915C0D6B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77824-466D-49AE-9B0B-8853F14FC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78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6.jpeg"/><Relationship Id="rId5" Type="http://schemas.openxmlformats.org/officeDocument/2006/relationships/image" Target="../media/image4.png"/><Relationship Id="rId10" Type="http://schemas.openxmlformats.org/officeDocument/2006/relationships/image" Target="../media/image9.gif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ropowerpoint.ru/wp-content/uploads/2013/01/AppleSlide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86" y="-6406"/>
            <a:ext cx="9169886" cy="68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he humble lemon &quot; Dealbreaker: Wall Street Insider - Financial News, Headlines, Commentary and Analysis - Hedge Funds, Priv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360" y="2043"/>
            <a:ext cx="5760640" cy="382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25886" y="4221088"/>
            <a:ext cx="315983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chemeClr val="bg1"/>
                </a:solidFill>
              </a:rPr>
              <a:t>lemon</a:t>
            </a:r>
            <a:endParaRPr lang="ru-RU" sz="8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414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ropowerpoint.ru/wp-content/uploads/2013/01/AppleSlide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86" y="-6406"/>
            <a:ext cx="9169886" cy="68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://mindhobby.com/images/7/salt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909" y="-6406"/>
            <a:ext cx="5019091" cy="442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4422943"/>
            <a:ext cx="186140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chemeClr val="bg1"/>
                </a:solidFill>
              </a:rPr>
              <a:t>salt</a:t>
            </a:r>
            <a:endParaRPr lang="ru-RU" sz="8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372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ropowerpoint.ru/wp-content/uploads/2013/01/AppleSlide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86" y="-6406"/>
            <a:ext cx="9169886" cy="68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www.emergencyprep101.com/wp-content/uploads/2013/08/9150347-pepper-shaker-isolated-on-whi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2190749"/>
            <a:ext cx="699135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16632"/>
            <a:ext cx="353814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chemeClr val="bg1"/>
                </a:solidFill>
              </a:rPr>
              <a:t>pepper</a:t>
            </a:r>
            <a:endParaRPr lang="ru-RU" sz="8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372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ropowerpoint.ru/wp-content/uploads/2013/01/AppleSlide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86" y="-6406"/>
            <a:ext cx="9169886" cy="68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ata:image/jpeg;base64,/9j/4AAQSkZJRgABAQAAAQABAAD/2wCEAAkGBhQREBUUExIWFRUWFxYUFhgWFBcVFxgVGBYVFhgUFRUXHCYeGhojGhUWHy8gIygpLCwsFx4xNTAqNSYtLCkBCQoKDgwOFA8PFykcHBwpKSkpKSksKSwpKSkpKSkpKSopKSksKSkpKSkpLCkpLCkqKSkpKSspKSwpKSkpKTYpLP/AABEIAOEA4QMBIgACEQEDEQH/xAAcAAEAAQUBAQAAAAAAAAAAAAAABgECAwQFBwj/xABFEAABAwIEAwQGBgcGBwEAAAABAAIRAyEEEjFBBQZRImFxgQcTMpGhsUJScsHR8BQjJDNigrIVU3ODouE0Q2OSwtLxJf/EABgBAQEBAQEAAAAAAAAAAAAAAAABAgME/8QAHREBAQACAgMBAAAAAAAAAAAAAAECESExEjJBUf/aAAwDAQACEQMRAD8A9kREXmdBERAREQEREBERAREQEREBERAREQEREBERAREQEREBERAREQEREBERAREQEREBEVUFEWvjeJU6Lc1R4aO86+A1Pkolj/SnQY7LTY58GMx7I91yrJam01ReY1PStVcYbTpttaczpPQXF/JalX0qYjZ1Ifyf/VrwqbesovKB6U8QJl9Ix/CPmCtjD+lOvPaZSN/qubbrIcQnhTb09FBMH6VGn95QI65Hgx5GPmpRwjmShiv3dTtfUd2X+46+UqXGxdumiqqLKiIiAiIgIioXIKoqqiAiIgIiICIiAiIgIiIC43NnMTcFhqlYiS0WExmcSA1vmSPKV2VC/SJin0qXrGRNN7XiWhwAh7JLTYiXj3zsrO0ryQVcfxXEHLnfUOrW2DWdBs1qkOE9C+Pfd7qbO51Qk/6QV2PRdzvg8LRqNxFVtN735sxbYjTK4tHZgyYNrr0ihzngXjs4ygf81g+ZXoYeVD0H4v8AvqB/mf8A+q1+I+iPF0Kbqh9XUDRJDHkujcgOaF6rxbn7BYdsnEMeT7LKTm1HHyabeJheY80+mXGODhhqTaLL9oxUqR1g9ke4oIb+j0wYcYPeFlApN+k3zgqGYrHvqOLnuJJMknqpHylgqNQZniXA76e5Bt18WIJaXHvaHHykLW4fzQWVRDnC9naFpGhBF1OqTqbRAAUa5v4Sz9HqVjQgy3JU9kZdxEiTMbG3RB7ZyZzD+mYYOcf1jTkf3mJDo7xHnK7y8y9BGEqDB1KtSYq1Bkn6lNuWR3SXD+Vemrhl23BERZURVVjqiIq5yxvPaVHbKtQg3QZZRY2NPVZEBERFEREBERAREQEREBczj2AbUpnMAREEHQtIgg+S6a0+LuaKRLnBoAkkxAG5M7Ij5o41ypWFd4w9N76ZLjTgFxczM4Ndl9q4E6Lkt4NUDw2sHURu6ox4A8iJXpmBqYr+0G1cK9rXG1NldpfkpG1NocTcZCIg2mNl6D/aPGmgZsFhKvUtqub5w4lelh5Xy7yrwxpDn8UBf0aW0oPfnBJXbxfKeCcD/wDoug/xUdPHKpHx3E46rTc1/DKTZEF4pCs5o6t2nvXnPF8LUYDna9s6F1LL8FNDYfyRwppvjs3+dSHyCyU+CYBjf1GId/I8Pn3tIUDqYGnPaqO8qX3krs8LxjKTA1jryfbgfASg73DqbmVS5wdUYPZD3NbmOxfkFmrmc7nFPq0jWLKmf93Rp5so6DqV0KGNrwSGl3SKce7PY+5RjjRqio2pXzkO0l4Jj6trNFtFR9MctYE0cLRY5oa5tNjXBugcGjMB/NK6a5fKuN9dgcPUmc1KmSZm+QTfrIK6hK897bgiqrPWBQXrXcLrYWNzQdEFxaCFb6lUYwrIgAIiIoiIgIiICIiAiIgIiIC43M+D9bSLTOUiDG24PkQCuytfH+wUR4u2qeH4hzgXBzSWksBIg9HNcCPC6klD0oEgRiGg/wAeX76QPxXK4hUz1SRcese49xDyBPhAWzh6DHt7TGOI1LmN19116WG7iPSHirerr4c9Za2Y7iHxPko1x7mvHVwQcQfBjqbR00aPmunX4Dhz/wAtvkCFrs5Uwztafxv8EHnmL4Riqru26ftP+4Ls8DwD6Le0GA9Zb8ypZS5YwzdaYB+05UrcEh0U2NLLamDPQboOU/iYFi9vkS74ALXpYanjazKboN8rM5IBkgZsgExdSXDYRtOM1O53gAdIELg1KJocUp1A05QCTF4AvfzCD2fl3hYw9BtMXA3iJJ1tsOgW/UN1dTqAtBBkEAg9xuFje6V5m19VysLLSrnXCtDzEIL2OkQqCklNm6yICIiKIiICIiAiIgIiICIiAiIgo50BQnivPLK1R9DD1GgtZUJqSPaawuDKc6mQL+6dU575lfSLKVMAl0vdm9kMbsRvN7bhu8woC2nTYHEEOqOdmdUzCIJ9oMiBr7luSTms108JVNR1OmQIANMNEyTOZziHEySXSTYe5StvCwBGQt30HzBUQ4VWDHhzXMbUBAdLbGdxuBtG5Km+AxjalNrne0e+PyF0xu005mKwJAJaL3iT071HMTx80pzUXW17TYU6xlIBpjXUA3nqvLOb8U0ioLAkwDcfCO6JNlajcPO1Ob03DvBB+cLYo864fTM8H7P4FQCvSDsrtIgG9w0xeRqD1W5g+H5jMkC0Hed/LvUlomlTnaiLfrHb+wB8yqtqNxbfW0w5rmy05mx5eEKKcNrxVswP2cHiQOpBIUrwvHaeYMcckgRmsPI6aqyiacqcw5Q3D1DaAKbthA9gz8PMdFMGMkd68mxdFwMjpItbNsCOhUo5A51GNa6k8FlemJcx2pbMZmu+kAfPSep55Y/VlS9roWVpVrKcaq9c2lVRERRERAREQEREBERAREQEREBUqGx8FVW1fZPgiPIucKk41xIzdhjYOmjj8yo1isOxjIkydBckDN7Iv5x+KkfOn/EP8KfyIlcF9PLUb2ouJ7UjNYCc1/aF5sOi6fjK9mLgtGWDlgiA0uJAJdrcgAe/rZSLheO9W4l5BdsCbuaIg5diJv8Aco3RpZDmAufZudDfMRr9WRutmjiQWvl2tmudcgm7SCNJEjc9Vnerwr0rj3EQzCPfmYXwMlwJBsTA2EtHmvGca9tR7ahcTmtUaTLM0xDbzp4LtYriJrUssEmmCyTUJvIcJJ3tppoorhOGh5LswLdIHXrboVvtFtOkwl0aHQCAMsmNZMW16rd4NmYSDbcZuptbrp81o0eHOzuaTZonQ3B07tVt1eHubL2ElwixibQez0utIz4uiWvFWYBuRp3b6zGqy4vDipTnMDe0bdWlYMPXFRpDjeO0D8wCdfktKq59E2EtPW/kY0PeglvL3EDTb6uoexeO1mgbbaf7KvB8Z6ri1DJbLWyE6Etcchaeoh3wCh2I4m6pYmIH0dfMqR4V0cSpn/rt9+YBIPoEIjUXBsRERRERAREQEREBERAREQEREBUqaHwVVR+hRHjnPbv2lwO7Gn3Ztfco+5uYHNqZeQCTYaNO52vtouz6RnRjafew/wDmuXUwxzEuEb37UkA2ncQfiul6jK01gYOWASZ+iZbJDQdAASL+Oi27DQEugTIEGND5ZtlioDQWE6kgiReLTaZjZZThTlnpYzYCbARNxELmrQpuaDUE7nNd31bZSSSAQo/+lljxaGm7heZ2mdT4KT8L4VL3dsluYeA1Fr3WljOH03OcCAe0Rb2pkwSQdbrrOEqlGCJG/wCYXOweLc55Y4SRvEeRCy04w7spMs11Mieo8lsYiuA0vtAk6+Uj4rSNDiDMjhUaIJNyPDfxWvi8W6o0agaRt3yencrcdi/WG1gJtIvO615A1Gg7/wA9UF2HM1AwCxcG6d8KZU2zjGuH9+341FFOC4cOxNIQYNRkeGYWI3Ugw1f9ob/iA/61ofRDUQIvM2IiIoiIgIiICIiAiIgIiICIiAqO0KqqO0KI8N9Jjo4jS+x971q0mQybgNtE6DsyYmdY962/SRTnidP/AA2/1P8AwWvh4c1pvIAESRoCNRabb2uF0y9YyzU2ge0DJA1MGTYgHrELYdTBF2k2EwJBPUbixCtwFMuf0OpA1g9IPWV06uIykTvuLiZ6dVyWuXwx8PfaDnzAxBMb2Hd3rk8YJaTkZJJdBG0k6zrqu5xegQyQdJLSPO0HuUd4hxCCRlv1mO9dpeIjSx7QykbxcXi5PiuOajnAAu7I0HSddPvWbHYtznSbRp0jTSdVqU2xME+R7ltF4MiJBkmCdwOlle6mLSROvcfCe5WB0XHnadolGA2gQN9t/hoUG/y+0fpdDvqU9zHtCy6bD+tYf4x/UFocFp/tNHTs1qd5j6QOi23Wq0z/AB/JwSD6TaqqjDZVXnbEREUREQEREBERAREQEREBERAR2hRUfoUR4rz+4f2kzupj4l6swXDszGuJLeyNhFt++Y+S3udMO1+ObmN8jBGk3efvVKDTlaGi+ltSATa/gumXrGfrGcNkgjTSfO7t4jqtp8OaD0Iv42WSi/NaIjWVp4+kWixjw7lzx7Ks47VDaUdJAGp31UJ4t7UfnyUm4pWLpbrE3mdBsOiinE3SRvIvBnUD8SumPUK1KjJ79PyVhLrR1MyRbvHVDp18/ir3W6xoZtrfSFtFDSIbE6kERNu6ysAOkmxi/wANphZ+h236xvYfk2WBgB0JJm/UD5IN/hlb9fScRo+nI/mH56rfxNnt7nH+oLkh/aYJ0LSPeANF1sU32T1c74ZfxVg+k6HsjwVyxYQ/q2/ZHyWVedsRERRERAREQEREBERAREQEREFVhqvsQFf60SrHUuiI8v5uwGfE6W9WBJMAXcrOWuKigHU3CagefVuP1Zd9Jd/jdMetEtBsbnuP+6g3MeAxHrg6hly3LrdoO1kdQYGi7zqMO1x7HZn5mhod9ONxYSdgdvJco4rPPlP4LWw2CxBDS9oyvBF2kCd4NxM98rVbi3NdBYW9e74LNw52LsaBIIcQ4k5uzaw/PvUZx9PR28W95EfD5KWcHxX7TLhAGYEkRe9idx3rn81YZohzLjth8bHOXNMjqHfNaxmoIoHb7+dtvNXtEi5+O/W6Owxd7N50t5x3BZWYV1wQTvp8FRifUHfpcbjaSe+yqGnQbXEW0kR7lsswLiPZcNBYXjxVDg3jVrv+3Qb2/OpTQw4RgztB0zDzM9y62JPbDejj8SB9yrwfhxq1gAIa2XOMRDQLmD+bhdlnGi8Od+jUCRmLXinlcPEgwT4qj3fB/u2/Zb8gsyw4D90z7Lf6Qsy8zYiIiiIiAiIgIiICIiAiIgKx1VUe+6yAyiMLiDtCvpGyPpqlFBCua6mRwMGxcLd8Efeo3TxWZ2oLYuCIIP4L0vifCPWXFjHiD3EbqI8S5WBJlhb9nTxEXHxXXHKM2OPh8U6lmh4aHiO0RB10adTbVc3AspPY4v8AYL3AGZiSeu1l0cRyuYOXtyCOrhaLA3XO4fw9zKYoOIbGhdbyPwW97RXEcKAq0gWl7Q31bSLMbTALmtjx3710sJgzSLjScW5vaDhna5v1S13ZibzEjYhcqrhqv6LVBBaW5SAHaQ4THQdpRSriqsAZ6lte2Y+aok+N4Rh6bi6pVDJM5QR8GgLnudhiYayq/vnKFz6FMmCGz11J+S6dHCvi1Nw8gEGfDYPD/wBzJ/icZ96lPJ3LeHxfrWuw4gEhpFSqADlBhwz3MkG0WHmo5g6OUOzMLidCHaeQBW0+nUq4IsbWZQDPW1arwajjADXHKG9wAgXQcXjDKlKs6mKbKBgtOUVMxabFpL3OIBuIEanVbDsY80m4f1jSGiGgNAJbqbwCf9lDnOzVT+vmD+8IqeU6uC9a5U4c7EYZjKlKo3K6Q+rDnuFphjhInrIt1Kluh6XhhDAOgCyKjNFVedsRERRERAREQEREBCiILDKtynr8Vc5wO6s0RFCmVZagkKrBAQWkmFWm2FciAhaDsiIrTxPCab9RBXIx3Lp6B46O196kaqiPN8dwgsa8MBGZpaWOjR0Xa42kQDtouBg+WKoMhgH2nMHnFyvYauFa72mgqxnDqY0aFvzqaecUuW6p1LR4Z3fgFvUOTydS4+DWt+cqfikBoArlPOmkQp8oSILT5vd8mwPgt2hytlYWBrA13tANF/Em6kaopurpxcNyy1ggQ0awxob5nKAuphsG1mnvWZFBVUREUREQEREBERAREQFQtlVREW+rCxuZdZkQAiIiiIiAiIgIiICIiAiIgIiICIiA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data:image/jpeg;base64,/9j/4AAQSkZJRgABAQAAAQABAAD/2wCEAAkGBhQREBUUExIWFRUWFxYUFhgWFBcVFxgVGBYVFhgUFRUXHCYeGhojGhUWHy8gIygpLCwsFx4xNTAqNSYtLCkBCQoKDgwOFA8PFykcHBwpKSkpKSksKSwpKSkpKSkpKSopKSksKSkpKSkpLCkpLCkqKSkpKSspKSwpKSkpKTYpLP/AABEIAOEA4QMBIgACEQEDEQH/xAAcAAEAAQUBAQAAAAAAAAAAAAAABgECAwQFBwj/xABFEAABAwIEAwQGBgcGBwEAAAABAAIRAyEEEjFBBQZRImFxgQcTMpGhsUJScsHR8BQjJDNigrIVU3ODouE0Q2OSwtLxJf/EABgBAQEBAQEAAAAAAAAAAAAAAAABAgME/8QAHREBAQACAgMBAAAAAAAAAAAAAAECESExEjJBUf/aAAwDAQACEQMRAD8A9kREXmdBERAREQEREBERAREQEREBERAREQEREBERAREQEREBERAREQEREBERAREQEREBEVUFEWvjeJU6Lc1R4aO86+A1Pkolj/SnQY7LTY58GMx7I91yrJam01ReY1PStVcYbTpttaczpPQXF/JalX0qYjZ1Ifyf/VrwqbesovKB6U8QJl9Ix/CPmCtjD+lOvPaZSN/qubbrIcQnhTb09FBMH6VGn95QI65Hgx5GPmpRwjmShiv3dTtfUd2X+46+UqXGxdumiqqLKiIiAiIgIioXIKoqqiAiIgIiICIiAiIgIiIC43NnMTcFhqlYiS0WExmcSA1vmSPKV2VC/SJin0qXrGRNN7XiWhwAh7JLTYiXj3zsrO0ryQVcfxXEHLnfUOrW2DWdBs1qkOE9C+Pfd7qbO51Qk/6QV2PRdzvg8LRqNxFVtN735sxbYjTK4tHZgyYNrr0ihzngXjs4ygf81g+ZXoYeVD0H4v8AvqB/mf8A+q1+I+iPF0Kbqh9XUDRJDHkujcgOaF6rxbn7BYdsnEMeT7LKTm1HHyabeJheY80+mXGODhhqTaLL9oxUqR1g9ke4oIb+j0wYcYPeFlApN+k3zgqGYrHvqOLnuJJMknqpHylgqNQZniXA76e5Bt18WIJaXHvaHHykLW4fzQWVRDnC9naFpGhBF1OqTqbRAAUa5v4Sz9HqVjQgy3JU9kZdxEiTMbG3RB7ZyZzD+mYYOcf1jTkf3mJDo7xHnK7y8y9BGEqDB1KtSYq1Bkn6lNuWR3SXD+Vemrhl23BERZURVVjqiIq5yxvPaVHbKtQg3QZZRY2NPVZEBERFEREBERAREQEREBczj2AbUpnMAREEHQtIgg+S6a0+LuaKRLnBoAkkxAG5M7Ij5o41ypWFd4w9N76ZLjTgFxczM4Ndl9q4E6Lkt4NUDw2sHURu6ox4A8iJXpmBqYr+0G1cK9rXG1NldpfkpG1NocTcZCIg2mNl6D/aPGmgZsFhKvUtqub5w4lelh5Xy7yrwxpDn8UBf0aW0oPfnBJXbxfKeCcD/wDoug/xUdPHKpHx3E46rTc1/DKTZEF4pCs5o6t2nvXnPF8LUYDna9s6F1LL8FNDYfyRwppvjs3+dSHyCyU+CYBjf1GId/I8Pn3tIUDqYGnPaqO8qX3krs8LxjKTA1jryfbgfASg73DqbmVS5wdUYPZD3NbmOxfkFmrmc7nFPq0jWLKmf93Rp5so6DqV0KGNrwSGl3SKce7PY+5RjjRqio2pXzkO0l4Jj6trNFtFR9MctYE0cLRY5oa5tNjXBugcGjMB/NK6a5fKuN9dgcPUmc1KmSZm+QTfrIK6hK897bgiqrPWBQXrXcLrYWNzQdEFxaCFb6lUYwrIgAIiIoiIgIiICIiAiIgIiIC43M+D9bSLTOUiDG24PkQCuytfH+wUR4u2qeH4hzgXBzSWksBIg9HNcCPC6klD0oEgRiGg/wAeX76QPxXK4hUz1SRcese49xDyBPhAWzh6DHt7TGOI1LmN19116WG7iPSHirerr4c9Za2Y7iHxPko1x7mvHVwQcQfBjqbR00aPmunX4Dhz/wAtvkCFrs5Uwztafxv8EHnmL4Riqru26ftP+4Ls8DwD6Le0GA9Zb8ypZS5YwzdaYB+05UrcEh0U2NLLamDPQboOU/iYFi9vkS74ALXpYanjazKboN8rM5IBkgZsgExdSXDYRtOM1O53gAdIELg1KJocUp1A05QCTF4AvfzCD2fl3hYw9BtMXA3iJJ1tsOgW/UN1dTqAtBBkEAg9xuFje6V5m19VysLLSrnXCtDzEIL2OkQqCklNm6yICIiKIiICIiAiIgIiICIiAiIgo50BQnivPLK1R9DD1GgtZUJqSPaawuDKc6mQL+6dU575lfSLKVMAl0vdm9kMbsRvN7bhu8woC2nTYHEEOqOdmdUzCIJ9oMiBr7luSTms108JVNR1OmQIANMNEyTOZziHEySXSTYe5StvCwBGQt30HzBUQ4VWDHhzXMbUBAdLbGdxuBtG5Km+AxjalNrne0e+PyF0xu005mKwJAJaL3iT071HMTx80pzUXW17TYU6xlIBpjXUA3nqvLOb8U0ioLAkwDcfCO6JNlajcPO1Ob03DvBB+cLYo864fTM8H7P4FQCvSDsrtIgG9w0xeRqD1W5g+H5jMkC0Hed/LvUlomlTnaiLfrHb+wB8yqtqNxbfW0w5rmy05mx5eEKKcNrxVswP2cHiQOpBIUrwvHaeYMcckgRmsPI6aqyiacqcw5Q3D1DaAKbthA9gz8PMdFMGMkd68mxdFwMjpItbNsCOhUo5A51GNa6k8FlemJcx2pbMZmu+kAfPSep55Y/VlS9roWVpVrKcaq9c2lVRERRERAREQEREBERAREQEREBUqGx8FVW1fZPgiPIucKk41xIzdhjYOmjj8yo1isOxjIkydBckDN7Iv5x+KkfOn/EP8KfyIlcF9PLUb2ouJ7UjNYCc1/aF5sOi6fjK9mLgtGWDlgiA0uJAJdrcgAe/rZSLheO9W4l5BdsCbuaIg5diJv8Aco3RpZDmAufZudDfMRr9WRutmjiQWvl2tmudcgm7SCNJEjc9Vnerwr0rj3EQzCPfmYXwMlwJBsTA2EtHmvGca9tR7ahcTmtUaTLM0xDbzp4LtYriJrUssEmmCyTUJvIcJJ3tppoorhOGh5LswLdIHXrboVvtFtOkwl0aHQCAMsmNZMW16rd4NmYSDbcZuptbrp81o0eHOzuaTZonQ3B07tVt1eHubL2ElwixibQez0utIz4uiWvFWYBuRp3b6zGqy4vDipTnMDe0bdWlYMPXFRpDjeO0D8wCdfktKq59E2EtPW/kY0PeglvL3EDTb6uoexeO1mgbbaf7KvB8Z6ri1DJbLWyE6Etcchaeoh3wCh2I4m6pYmIH0dfMqR4V0cSpn/rt9+YBIPoEIjUXBsRERRERAREQEREBERAREQEREBUqaHwVVR+hRHjnPbv2lwO7Gn3Ztfco+5uYHNqZeQCTYaNO52vtouz6RnRjafew/wDmuXUwxzEuEb37UkA2ncQfiul6jK01gYOWASZ+iZbJDQdAASL+Oi27DQEugTIEGND5ZtlioDQWE6kgiReLTaZjZZThTlnpYzYCbARNxELmrQpuaDUE7nNd31bZSSSAQo/+lljxaGm7heZ2mdT4KT8L4VL3dsluYeA1Fr3WljOH03OcCAe0Rb2pkwSQdbrrOEqlGCJG/wCYXOweLc55Y4SRvEeRCy04w7spMs11Mieo8lsYiuA0vtAk6+Uj4rSNDiDMjhUaIJNyPDfxWvi8W6o0agaRt3yencrcdi/WG1gJtIvO615A1Gg7/wA9UF2HM1AwCxcG6d8KZU2zjGuH9+341FFOC4cOxNIQYNRkeGYWI3Ugw1f9ob/iA/61ofRDUQIvM2IiIoiIgIiICIiAiIgIiICIiAqO0KqqO0KI8N9Jjo4jS+x971q0mQybgNtE6DsyYmdY962/SRTnidP/AA2/1P8AwWvh4c1pvIAESRoCNRabb2uF0y9YyzU2ge0DJA1MGTYgHrELYdTBF2k2EwJBPUbixCtwFMuf0OpA1g9IPWV06uIykTvuLiZ6dVyWuXwx8PfaDnzAxBMb2Hd3rk8YJaTkZJJdBG0k6zrqu5xegQyQdJLSPO0HuUd4hxCCRlv1mO9dpeIjSx7QykbxcXi5PiuOajnAAu7I0HSddPvWbHYtznSbRp0jTSdVqU2xME+R7ltF4MiJBkmCdwOlle6mLSROvcfCe5WB0XHnadolGA2gQN9t/hoUG/y+0fpdDvqU9zHtCy6bD+tYf4x/UFocFp/tNHTs1qd5j6QOi23Wq0z/AB/JwSD6TaqqjDZVXnbEREUREQEREBERAREQEREBERAR2hRUfoUR4rz+4f2kzupj4l6swXDszGuJLeyNhFt++Y+S3udMO1+ObmN8jBGk3efvVKDTlaGi+ltSATa/gumXrGfrGcNkgjTSfO7t4jqtp8OaD0Iv42WSi/NaIjWVp4+kWixjw7lzx7Ks47VDaUdJAGp31UJ4t7UfnyUm4pWLpbrE3mdBsOiinE3SRvIvBnUD8SumPUK1KjJ79PyVhLrR1MyRbvHVDp18/ir3W6xoZtrfSFtFDSIbE6kERNu6ysAOkmxi/wANphZ+h236xvYfk2WBgB0JJm/UD5IN/hlb9fScRo+nI/mH56rfxNnt7nH+oLkh/aYJ0LSPeANF1sU32T1c74ZfxVg+k6HsjwVyxYQ/q2/ZHyWVedsRERRERAREQEREBERAREQEREFVhqvsQFf60SrHUuiI8v5uwGfE6W9WBJMAXcrOWuKigHU3CagefVuP1Zd9Jd/jdMetEtBsbnuP+6g3MeAxHrg6hly3LrdoO1kdQYGi7zqMO1x7HZn5mhod9ONxYSdgdvJco4rPPlP4LWw2CxBDS9oyvBF2kCd4NxM98rVbi3NdBYW9e74LNw52LsaBIIcQ4k5uzaw/PvUZx9PR28W95EfD5KWcHxX7TLhAGYEkRe9idx3rn81YZohzLjth8bHOXNMjqHfNaxmoIoHb7+dtvNXtEi5+O/W6Owxd7N50t5x3BZWYV1wQTvp8FRifUHfpcbjaSe+yqGnQbXEW0kR7lsswLiPZcNBYXjxVDg3jVrv+3Qb2/OpTQw4RgztB0zDzM9y62JPbDejj8SB9yrwfhxq1gAIa2XOMRDQLmD+bhdlnGi8Od+jUCRmLXinlcPEgwT4qj3fB/u2/Zb8gsyw4D90z7Lf6Qsy8zYiIiiIiAiIgIiICIiAiIgKx1VUe+6yAyiMLiDtCvpGyPpqlFBCua6mRwMGxcLd8Efeo3TxWZ2oLYuCIIP4L0vifCPWXFjHiD3EbqI8S5WBJlhb9nTxEXHxXXHKM2OPh8U6lmh4aHiO0RB10adTbVc3AspPY4v8AYL3AGZiSeu1l0cRyuYOXtyCOrhaLA3XO4fw9zKYoOIbGhdbyPwW97RXEcKAq0gWl7Q31bSLMbTALmtjx3710sJgzSLjScW5vaDhna5v1S13ZibzEjYhcqrhqv6LVBBaW5SAHaQ4THQdpRSriqsAZ6lte2Y+aok+N4Rh6bi6pVDJM5QR8GgLnudhiYayq/vnKFz6FMmCGz11J+S6dHCvi1Nw8gEGfDYPD/wBzJ/icZ96lPJ3LeHxfrWuw4gEhpFSqADlBhwz3MkG0WHmo5g6OUOzMLidCHaeQBW0+nUq4IsbWZQDPW1arwajjADXHKG9wAgXQcXjDKlKs6mKbKBgtOUVMxabFpL3OIBuIEanVbDsY80m4f1jSGiGgNAJbqbwCf9lDnOzVT+vmD+8IqeU6uC9a5U4c7EYZjKlKo3K6Q+rDnuFphjhInrIt1Kluh6XhhDAOgCyKjNFVedsRERRERAREQEREBCiILDKtynr8Vc5wO6s0RFCmVZagkKrBAQWkmFWm2FciAhaDsiIrTxPCab9RBXIx3Lp6B46O196kaqiPN8dwgsa8MBGZpaWOjR0Xa42kQDtouBg+WKoMhgH2nMHnFyvYauFa72mgqxnDqY0aFvzqaecUuW6p1LR4Z3fgFvUOTydS4+DWt+cqfikBoArlPOmkQp8oSILT5vd8mwPgt2hytlYWBrA13tANF/Em6kaopurpxcNyy1ggQ0awxob5nKAuphsG1mnvWZFBVUREUREQEREBERAREQFQtlVREW+rCxuZdZkQAiIiiIiAiIgIiICIiAiIgIiICIiA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307975" y="-12192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4" name="Picture 6" descr="https://encrypted-tbn2.gstatic.com/images?q=tbn:ANd9GcT4zJgEF2c6W8DSqtgsze_sbur1Dxx8kmjFMmO0ao620-gswQI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8" b="15771"/>
          <a:stretch/>
        </p:blipFill>
        <p:spPr bwMode="auto">
          <a:xfrm>
            <a:off x="-32695" y="-6406"/>
            <a:ext cx="4762500" cy="415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2040" y="4365104"/>
            <a:ext cx="36226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chemeClr val="bg1"/>
                </a:solidFill>
              </a:rPr>
              <a:t>tomato</a:t>
            </a:r>
            <a:endParaRPr lang="ru-RU" sz="8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37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ropowerpoint.ru/wp-content/uploads/2013/01/AppleSlide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86" y="-6406"/>
            <a:ext cx="9169886" cy="68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he humble lemon &quot; Dealbreaker: Wall Street Insider - Financial News, Headlines, Commentary and Analysis - Hedge Funds, Priv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680" y="2043"/>
            <a:ext cx="2880319" cy="191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facewoman.ru/wp-content/uploads/2014/01/goroh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3" y="44624"/>
            <a:ext cx="1903505" cy="128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polzavred.ru/wp-content/uploads/poleznie-svoistva-mango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470" y="27379"/>
            <a:ext cx="2065107" cy="206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doctorate.ru/wp-content/uploads/2009/01/maslo-slivochno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36" y="5106576"/>
            <a:ext cx="3365300" cy="175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images.forwallpaper.com/files/thumbs/preview/16/168508__coconut-coconut-walnut-white-background_p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577" y="2612855"/>
            <a:ext cx="2605060" cy="156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uralsorena.ru/d/719179/d/%D0%BC%D1%83%D0%BA%D0%B0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86" y="1878320"/>
            <a:ext cx="2076187" cy="138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ayzdorov.ru/images/Travi/ananas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r="14442"/>
          <a:stretch/>
        </p:blipFill>
        <p:spPr bwMode="auto">
          <a:xfrm>
            <a:off x="4329944" y="2347219"/>
            <a:ext cx="1700158" cy="215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medunica.info/istoriy/7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853" y="3057680"/>
            <a:ext cx="1457472" cy="184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kr-news.ru/sites/default/files/title_image/2014-01/9526343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590" y="5239896"/>
            <a:ext cx="2233261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mindhobby.com/images/7/salt/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130" y="4769281"/>
            <a:ext cx="2068037" cy="182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6" descr="data:image/jpeg;base64,/9j/4AAQSkZJRgABAQAAAQABAAD/2wCEAAkGBhQREBUUExIWFRUWFxYUFhgWFBcVFxgVGBYVFhgUFRUXHCYeGhojGhUWHy8gIygpLCwsFx4xNTAqNSYtLCkBCQoKDgwOFA8PFykcHBwpKSkpKSksKSwpKSkpKSkpKSopKSksKSkpKSkpLCkpLCkqKSkpKSspKSwpKSkpKTYpLP/AABEIAOEA4QMBIgACEQEDEQH/xAAcAAEAAQUBAQAAAAAAAAAAAAAABgECAwQFBwj/xABFEAABAwIEAwQGBgcGBwEAAAABAAIRAyEEEjFBBQZRImFxgQcTMpGhsUJScsHR8BQjJDNigrIVU3ODouE0Q2OSwtLxJf/EABgBAQEBAQEAAAAAAAAAAAAAAAABAgME/8QAHREBAQACAgMBAAAAAAAAAAAAAAECESExEjJBUf/aAAwDAQACEQMRAD8A9kREXmdBERAREQEREBERAREQEREBERAREQEREBERAREQEREBERAREQEREBERAREQEREBEVUFEWvjeJU6Lc1R4aO86+A1Pkolj/SnQY7LTY58GMx7I91yrJam01ReY1PStVcYbTpttaczpPQXF/JalX0qYjZ1Ifyf/VrwqbesovKB6U8QJl9Ix/CPmCtjD+lOvPaZSN/qubbrIcQnhTb09FBMH6VGn95QI65Hgx5GPmpRwjmShiv3dTtfUd2X+46+UqXGxdumiqqLKiIiAiIgIioXIKoqqiAiIgIiICIiAiIgIiIC43NnMTcFhqlYiS0WExmcSA1vmSPKV2VC/SJin0qXrGRNN7XiWhwAh7JLTYiXj3zsrO0ryQVcfxXEHLnfUOrW2DWdBs1qkOE9C+Pfd7qbO51Qk/6QV2PRdzvg8LRqNxFVtN735sxbYjTK4tHZgyYNrr0ihzngXjs4ygf81g+ZXoYeVD0H4v8AvqB/mf8A+q1+I+iPF0Kbqh9XUDRJDHkujcgOaF6rxbn7BYdsnEMeT7LKTm1HHyabeJheY80+mXGODhhqTaLL9oxUqR1g9ke4oIb+j0wYcYPeFlApN+k3zgqGYrHvqOLnuJJMknqpHylgqNQZniXA76e5Bt18WIJaXHvaHHykLW4fzQWVRDnC9naFpGhBF1OqTqbRAAUa5v4Sz9HqVjQgy3JU9kZdxEiTMbG3RB7ZyZzD+mYYOcf1jTkf3mJDo7xHnK7y8y9BGEqDB1KtSYq1Bkn6lNuWR3SXD+Vemrhl23BERZURVVjqiIq5yxvPaVHbKtQg3QZZRY2NPVZEBERFEREBERAREQEREBczj2AbUpnMAREEHQtIgg+S6a0+LuaKRLnBoAkkxAG5M7Ij5o41ypWFd4w9N76ZLjTgFxczM4Ndl9q4E6Lkt4NUDw2sHURu6ox4A8iJXpmBqYr+0G1cK9rXG1NldpfkpG1NocTcZCIg2mNl6D/aPGmgZsFhKvUtqub5w4lelh5Xy7yrwxpDn8UBf0aW0oPfnBJXbxfKeCcD/wDoug/xUdPHKpHx3E46rTc1/DKTZEF4pCs5o6t2nvXnPF8LUYDna9s6F1LL8FNDYfyRwppvjs3+dSHyCyU+CYBjf1GId/I8Pn3tIUDqYGnPaqO8qX3krs8LxjKTA1jryfbgfASg73DqbmVS5wdUYPZD3NbmOxfkFmrmc7nFPq0jWLKmf93Rp5so6DqV0KGNrwSGl3SKce7PY+5RjjRqio2pXzkO0l4Jj6trNFtFR9MctYE0cLRY5oa5tNjXBugcGjMB/NK6a5fKuN9dgcPUmc1KmSZm+QTfrIK6hK897bgiqrPWBQXrXcLrYWNzQdEFxaCFb6lUYwrIgAIiIoiIgIiICIiAiIgIiIC43M+D9bSLTOUiDG24PkQCuytfH+wUR4u2qeH4hzgXBzSWksBIg9HNcCPC6klD0oEgRiGg/wAeX76QPxXK4hUz1SRcese49xDyBPhAWzh6DHt7TGOI1LmN19116WG7iPSHirerr4c9Za2Y7iHxPko1x7mvHVwQcQfBjqbR00aPmunX4Dhz/wAtvkCFrs5Uwztafxv8EHnmL4Riqru26ftP+4Ls8DwD6Le0GA9Zb8ypZS5YwzdaYB+05UrcEh0U2NLLamDPQboOU/iYFi9vkS74ALXpYanjazKboN8rM5IBkgZsgExdSXDYRtOM1O53gAdIELg1KJocUp1A05QCTF4AvfzCD2fl3hYw9BtMXA3iJJ1tsOgW/UN1dTqAtBBkEAg9xuFje6V5m19VysLLSrnXCtDzEIL2OkQqCklNm6yICIiKIiICIiAiIgIiICIiAiIgo50BQnivPLK1R9DD1GgtZUJqSPaawuDKc6mQL+6dU575lfSLKVMAl0vdm9kMbsRvN7bhu8woC2nTYHEEOqOdmdUzCIJ9oMiBr7luSTms108JVNR1OmQIANMNEyTOZziHEySXSTYe5StvCwBGQt30HzBUQ4VWDHhzXMbUBAdLbGdxuBtG5Km+AxjalNrne0e+PyF0xu005mKwJAJaL3iT071HMTx80pzUXW17TYU6xlIBpjXUA3nqvLOb8U0ioLAkwDcfCO6JNlajcPO1Ob03DvBB+cLYo864fTM8H7P4FQCvSDsrtIgG9w0xeRqD1W5g+H5jMkC0Hed/LvUlomlTnaiLfrHb+wB8yqtqNxbfW0w5rmy05mx5eEKKcNrxVswP2cHiQOpBIUrwvHaeYMcckgRmsPI6aqyiacqcw5Q3D1DaAKbthA9gz8PMdFMGMkd68mxdFwMjpItbNsCOhUo5A51GNa6k8FlemJcx2pbMZmu+kAfPSep55Y/VlS9roWVpVrKcaq9c2lVRERRERAREQEREBERAREQEREBUqGx8FVW1fZPgiPIucKk41xIzdhjYOmjj8yo1isOxjIkydBckDN7Iv5x+KkfOn/EP8KfyIlcF9PLUb2ouJ7UjNYCc1/aF5sOi6fjK9mLgtGWDlgiA0uJAJdrcgAe/rZSLheO9W4l5BdsCbuaIg5diJv8Aco3RpZDmAufZudDfMRr9WRutmjiQWvl2tmudcgm7SCNJEjc9Vnerwr0rj3EQzCPfmYXwMlwJBsTA2EtHmvGca9tR7ahcTmtUaTLM0xDbzp4LtYriJrUssEmmCyTUJvIcJJ3tppoorhOGh5LswLdIHXrboVvtFtOkwl0aHQCAMsmNZMW16rd4NmYSDbcZuptbrp81o0eHOzuaTZonQ3B07tVt1eHubL2ElwixibQez0utIz4uiWvFWYBuRp3b6zGqy4vDipTnMDe0bdWlYMPXFRpDjeO0D8wCdfktKq59E2EtPW/kY0PeglvL3EDTb6uoexeO1mgbbaf7KvB8Z6ri1DJbLWyE6Etcchaeoh3wCh2I4m6pYmIH0dfMqR4V0cSpn/rt9+YBIPoEIjUXBsRERRERAREQEREBERAREQEREBUqaHwVVR+hRHjnPbv2lwO7Gn3Ztfco+5uYHNqZeQCTYaNO52vtouz6RnRjafew/wDmuXUwxzEuEb37UkA2ncQfiul6jK01gYOWASZ+iZbJDQdAASL+Oi27DQEugTIEGND5ZtlioDQWE6kgiReLTaZjZZThTlnpYzYCbARNxELmrQpuaDUE7nNd31bZSSSAQo/+lljxaGm7heZ2mdT4KT8L4VL3dsluYeA1Fr3WljOH03OcCAe0Rb2pkwSQdbrrOEqlGCJG/wCYXOweLc55Y4SRvEeRCy04w7spMs11Mieo8lsYiuA0vtAk6+Uj4rSNDiDMjhUaIJNyPDfxWvi8W6o0agaRt3yencrcdi/WG1gJtIvO615A1Gg7/wA9UF2HM1AwCxcG6d8KZU2zjGuH9+341FFOC4cOxNIQYNRkeGYWI3Ugw1f9ob/iA/61ofRDUQIvM2IiIoiIgIiICIiAiIgIiICIiAqO0KqqO0KI8N9Jjo4jS+x971q0mQybgNtE6DsyYmdY962/SRTnidP/AA2/1P8AwWvh4c1pvIAESRoCNRabb2uF0y9YyzU2ge0DJA1MGTYgHrELYdTBF2k2EwJBPUbixCtwFMuf0OpA1g9IPWV06uIykTvuLiZ6dVyWuXwx8PfaDnzAxBMb2Hd3rk8YJaTkZJJdBG0k6zrqu5xegQyQdJLSPO0HuUd4hxCCRlv1mO9dpeIjSx7QykbxcXi5PiuOajnAAu7I0HSddPvWbHYtznSbRp0jTSdVqU2xME+R7ltF4MiJBkmCdwOlle6mLSROvcfCe5WB0XHnadolGA2gQN9t/hoUG/y+0fpdDvqU9zHtCy6bD+tYf4x/UFocFp/tNHTs1qd5j6QOi23Wq0z/AB/JwSD6TaqqjDZVXnbEREUREQEREBERAREQEREBERAR2hRUfoUR4rz+4f2kzupj4l6swXDszGuJLeyNhFt++Y+S3udMO1+ObmN8jBGk3efvVKDTlaGi+ltSATa/gumXrGfrGcNkgjTSfO7t4jqtp8OaD0Iv42WSi/NaIjWVp4+kWixjw7lzx7Ks47VDaUdJAGp31UJ4t7UfnyUm4pWLpbrE3mdBsOiinE3SRvIvBnUD8SumPUK1KjJ79PyVhLrR1MyRbvHVDp18/ir3W6xoZtrfSFtFDSIbE6kERNu6ysAOkmxi/wANphZ+h236xvYfk2WBgB0JJm/UD5IN/hlb9fScRo+nI/mH56rfxNnt7nH+oLkh/aYJ0LSPeANF1sU32T1c74ZfxVg+k6HsjwVyxYQ/q2/ZHyWVedsRERRERAREQEREBERAREQEREFVhqvsQFf60SrHUuiI8v5uwGfE6W9WBJMAXcrOWuKigHU3CagefVuP1Zd9Jd/jdMetEtBsbnuP+6g3MeAxHrg6hly3LrdoO1kdQYGi7zqMO1x7HZn5mhod9ONxYSdgdvJco4rPPlP4LWw2CxBDS9oyvBF2kCd4NxM98rVbi3NdBYW9e74LNw52LsaBIIcQ4k5uzaw/PvUZx9PR28W95EfD5KWcHxX7TLhAGYEkRe9idx3rn81YZohzLjth8bHOXNMjqHfNaxmoIoHb7+dtvNXtEi5+O/W6Owxd7N50t5x3BZWYV1wQTvp8FRifUHfpcbjaSe+yqGnQbXEW0kR7lsswLiPZcNBYXjxVDg3jVrv+3Qb2/OpTQw4RgztB0zDzM9y62JPbDejj8SB9yrwfhxq1gAIa2XOMRDQLmD+bhdlnGi8Od+jUCRmLXinlcPEgwT4qj3fB/u2/Zb8gsyw4D90z7Lf6Qsy8zYiIiiIiAiIgIiICIiAiIgKx1VUe+6yAyiMLiDtCvpGyPpqlFBCua6mRwMGxcLd8Efeo3TxWZ2oLYuCIIP4L0vifCPWXFjHiD3EbqI8S5WBJlhb9nTxEXHxXXHKM2OPh8U6lmh4aHiO0RB10adTbVc3AspPY4v8AYL3AGZiSeu1l0cRyuYOXtyCOrhaLA3XO4fw9zKYoOIbGhdbyPwW97RXEcKAq0gWl7Q31bSLMbTALmtjx3710sJgzSLjScW5vaDhna5v1S13ZibzEjYhcqrhqv6LVBBaW5SAHaQ4THQdpRSriqsAZ6lte2Y+aok+N4Rh6bi6pVDJM5QR8GgLnudhiYayq/vnKFz6FMmCGz11J+S6dHCvi1Nw8gEGfDYPD/wBzJ/icZ96lPJ3LeHxfrWuw4gEhpFSqADlBhwz3MkG0WHmo5g6OUOzMLidCHaeQBW0+nUq4IsbWZQDPW1arwajjADXHKG9wAgXQcXjDKlKs6mKbKBgtOUVMxabFpL3OIBuIEanVbDsY80m4f1jSGiGgNAJbqbwCf9lDnOzVT+vmD+8IqeU6uC9a5U4c7EYZjKlKo3K6Q+rDnuFphjhInrIt1Kluh6XhhDAOgCyKjNFVedsRERRERAREQEREBCiILDKtynr8Vc5wO6s0RFCmVZagkKrBAQWkmFWm2FciAhaDsiIrTxPCab9RBXIx3Lp6B46O196kaqiPN8dwgsa8MBGZpaWOjR0Xa42kQDtouBg+WKoMhgH2nMHnFyvYauFa72mgqxnDqY0aFvzqaecUuW6p1LR4Z3fgFvUOTydS4+DWt+cqfikBoArlPOmkQp8oSILT5vd8mwPgt2hytlYWBrA13tANF/Em6kaopurpxcNyy1ggQ0awxob5nKAuphsG1mnvWZFBVUREUREQEREBERAREQFQtlVREW+rCxuZdZkQAiIiiIiAiIgIiICIiAiIgIiICIiA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8" descr="data:image/jpeg;base64,/9j/4AAQSkZJRgABAQAAAQABAAD/2wCEAAkGBhQREBUUExIWFRUWFxYUFhgWFBcVFxgVGBYVFhgUFRUXHCYeGhojGhUWHy8gIygpLCwsFx4xNTAqNSYtLCkBCQoKDgwOFA8PFykcHBwpKSkpKSksKSwpKSkpKSkpKSopKSksKSkpKSkpLCkpLCkqKSkpKSspKSwpKSkpKTYpLP/AABEIAOEA4QMBIgACEQEDEQH/xAAcAAEAAQUBAQAAAAAAAAAAAAAABgECAwQFBwj/xABFEAABAwIEAwQGBgcGBwEAAAABAAIRAyEEEjFBBQZRImFxgQcTMpGhsUJScsHR8BQjJDNigrIVU3ODouE0Q2OSwtLxJf/EABgBAQEBAQEAAAAAAAAAAAAAAAABAgME/8QAHREBAQACAgMBAAAAAAAAAAAAAAECESExEjJBUf/aAAwDAQACEQMRAD8A9kREXmdBERAREQEREBERAREQEREBERAREQEREBERAREQEREBERAREQEREBERAREQEREBEVUFEWvjeJU6Lc1R4aO86+A1Pkolj/SnQY7LTY58GMx7I91yrJam01ReY1PStVcYbTpttaczpPQXF/JalX0qYjZ1Ifyf/VrwqbesovKB6U8QJl9Ix/CPmCtjD+lOvPaZSN/qubbrIcQnhTb09FBMH6VGn95QI65Hgx5GPmpRwjmShiv3dTtfUd2X+46+UqXGxdumiqqLKiIiAiIgIioXIKoqqiAiIgIiICIiAiIgIiIC43NnMTcFhqlYiS0WExmcSA1vmSPKV2VC/SJin0qXrGRNN7XiWhwAh7JLTYiXj3zsrO0ryQVcfxXEHLnfUOrW2DWdBs1qkOE9C+Pfd7qbO51Qk/6QV2PRdzvg8LRqNxFVtN735sxbYjTK4tHZgyYNrr0ihzngXjs4ygf81g+ZXoYeVD0H4v8AvqB/mf8A+q1+I+iPF0Kbqh9XUDRJDHkujcgOaF6rxbn7BYdsnEMeT7LKTm1HHyabeJheY80+mXGODhhqTaLL9oxUqR1g9ke4oIb+j0wYcYPeFlApN+k3zgqGYrHvqOLnuJJMknqpHylgqNQZniXA76e5Bt18WIJaXHvaHHykLW4fzQWVRDnC9naFpGhBF1OqTqbRAAUa5v4Sz9HqVjQgy3JU9kZdxEiTMbG3RB7ZyZzD+mYYOcf1jTkf3mJDo7xHnK7y8y9BGEqDB1KtSYq1Bkn6lNuWR3SXD+Vemrhl23BERZURVVjqiIq5yxvPaVHbKtQg3QZZRY2NPVZEBERFEREBERAREQEREBczj2AbUpnMAREEHQtIgg+S6a0+LuaKRLnBoAkkxAG5M7Ij5o41ypWFd4w9N76ZLjTgFxczM4Ndl9q4E6Lkt4NUDw2sHURu6ox4A8iJXpmBqYr+0G1cK9rXG1NldpfkpG1NocTcZCIg2mNl6D/aPGmgZsFhKvUtqub5w4lelh5Xy7yrwxpDn8UBf0aW0oPfnBJXbxfKeCcD/wDoug/xUdPHKpHx3E46rTc1/DKTZEF4pCs5o6t2nvXnPF8LUYDna9s6F1LL8FNDYfyRwppvjs3+dSHyCyU+CYBjf1GId/I8Pn3tIUDqYGnPaqO8qX3krs8LxjKTA1jryfbgfASg73DqbmVS5wdUYPZD3NbmOxfkFmrmc7nFPq0jWLKmf93Rp5so6DqV0KGNrwSGl3SKce7PY+5RjjRqio2pXzkO0l4Jj6trNFtFR9MctYE0cLRY5oa5tNjXBugcGjMB/NK6a5fKuN9dgcPUmc1KmSZm+QTfrIK6hK897bgiqrPWBQXrXcLrYWNzQdEFxaCFb6lUYwrIgAIiIoiIgIiICIiAiIgIiIC43M+D9bSLTOUiDG24PkQCuytfH+wUR4u2qeH4hzgXBzSWksBIg9HNcCPC6klD0oEgRiGg/wAeX76QPxXK4hUz1SRcese49xDyBPhAWzh6DHt7TGOI1LmN19116WG7iPSHirerr4c9Za2Y7iHxPko1x7mvHVwQcQfBjqbR00aPmunX4Dhz/wAtvkCFrs5Uwztafxv8EHnmL4Riqru26ftP+4Ls8DwD6Le0GA9Zb8ypZS5YwzdaYB+05UrcEh0U2NLLamDPQboOU/iYFi9vkS74ALXpYanjazKboN8rM5IBkgZsgExdSXDYRtOM1O53gAdIELg1KJocUp1A05QCTF4AvfzCD2fl3hYw9BtMXA3iJJ1tsOgW/UN1dTqAtBBkEAg9xuFje6V5m19VysLLSrnXCtDzEIL2OkQqCklNm6yICIiKIiICIiAiIgIiICIiAiIgo50BQnivPLK1R9DD1GgtZUJqSPaawuDKc6mQL+6dU575lfSLKVMAl0vdm9kMbsRvN7bhu8woC2nTYHEEOqOdmdUzCIJ9oMiBr7luSTms108JVNR1OmQIANMNEyTOZziHEySXSTYe5StvCwBGQt30HzBUQ4VWDHhzXMbUBAdLbGdxuBtG5Km+AxjalNrne0e+PyF0xu005mKwJAJaL3iT071HMTx80pzUXW17TYU6xlIBpjXUA3nqvLOb8U0ioLAkwDcfCO6JNlajcPO1Ob03DvBB+cLYo864fTM8H7P4FQCvSDsrtIgG9w0xeRqD1W5g+H5jMkC0Hed/LvUlomlTnaiLfrHb+wB8yqtqNxbfW0w5rmy05mx5eEKKcNrxVswP2cHiQOpBIUrwvHaeYMcckgRmsPI6aqyiacqcw5Q3D1DaAKbthA9gz8PMdFMGMkd68mxdFwMjpItbNsCOhUo5A51GNa6k8FlemJcx2pbMZmu+kAfPSep55Y/VlS9roWVpVrKcaq9c2lVRERRERAREQEREBERAREQEREBUqGx8FVW1fZPgiPIucKk41xIzdhjYOmjj8yo1isOxjIkydBckDN7Iv5x+KkfOn/EP8KfyIlcF9PLUb2ouJ7UjNYCc1/aF5sOi6fjK9mLgtGWDlgiA0uJAJdrcgAe/rZSLheO9W4l5BdsCbuaIg5diJv8Aco3RpZDmAufZudDfMRr9WRutmjiQWvl2tmudcgm7SCNJEjc9Vnerwr0rj3EQzCPfmYXwMlwJBsTA2EtHmvGca9tR7ahcTmtUaTLM0xDbzp4LtYriJrUssEmmCyTUJvIcJJ3tppoorhOGh5LswLdIHXrboVvtFtOkwl0aHQCAMsmNZMW16rd4NmYSDbcZuptbrp81o0eHOzuaTZonQ3B07tVt1eHubL2ElwixibQez0utIz4uiWvFWYBuRp3b6zGqy4vDipTnMDe0bdWlYMPXFRpDjeO0D8wCdfktKq59E2EtPW/kY0PeglvL3EDTb6uoexeO1mgbbaf7KvB8Z6ri1DJbLWyE6Etcchaeoh3wCh2I4m6pYmIH0dfMqR4V0cSpn/rt9+YBIPoEIjUXBsRERRERAREQEREBERAREQEREBUqaHwVVR+hRHjnPbv2lwO7Gn3Ztfco+5uYHNqZeQCTYaNO52vtouz6RnRjafew/wDmuXUwxzEuEb37UkA2ncQfiul6jK01gYOWASZ+iZbJDQdAASL+Oi27DQEugTIEGND5ZtlioDQWE6kgiReLTaZjZZThTlnpYzYCbARNxELmrQpuaDUE7nNd31bZSSSAQo/+lljxaGm7heZ2mdT4KT8L4VL3dsluYeA1Fr3WljOH03OcCAe0Rb2pkwSQdbrrOEqlGCJG/wCYXOweLc55Y4SRvEeRCy04w7spMs11Mieo8lsYiuA0vtAk6+Uj4rSNDiDMjhUaIJNyPDfxWvi8W6o0agaRt3yencrcdi/WG1gJtIvO615A1Gg7/wA9UF2HM1AwCxcG6d8KZU2zjGuH9+341FFOC4cOxNIQYNRkeGYWI3Ugw1f9ob/iA/61ofRDUQIvM2IiIoiIgIiICIiAiIgIiICIiAqO0KqqO0KI8N9Jjo4jS+x971q0mQybgNtE6DsyYmdY962/SRTnidP/AA2/1P8AwWvh4c1pvIAESRoCNRabb2uF0y9YyzU2ge0DJA1MGTYgHrELYdTBF2k2EwJBPUbixCtwFMuf0OpA1g9IPWV06uIykTvuLiZ6dVyWuXwx8PfaDnzAxBMb2Hd3rk8YJaTkZJJdBG0k6zrqu5xegQyQdJLSPO0HuUd4hxCCRlv1mO9dpeIjSx7QykbxcXi5PiuOajnAAu7I0HSddPvWbHYtznSbRp0jTSdVqU2xME+R7ltF4MiJBkmCdwOlle6mLSROvcfCe5WB0XHnadolGA2gQN9t/hoUG/y+0fpdDvqU9zHtCy6bD+tYf4x/UFocFp/tNHTs1qd5j6QOi23Wq0z/AB/JwSD6TaqqjDZVXnbEREUREQEREBERAREQEREBERAR2hRUfoUR4rz+4f2kzupj4l6swXDszGuJLeyNhFt++Y+S3udMO1+ObmN8jBGk3efvVKDTlaGi+ltSATa/gumXrGfrGcNkgjTSfO7t4jqtp8OaD0Iv42WSi/NaIjWVp4+kWixjw7lzx7Ks47VDaUdJAGp31UJ4t7UfnyUm4pWLpbrE3mdBsOiinE3SRvIvBnUD8SumPUK1KjJ79PyVhLrR1MyRbvHVDp18/ir3W6xoZtrfSFtFDSIbE6kERNu6ysAOkmxi/wANphZ+h236xvYfk2WBgB0JJm/UD5IN/hlb9fScRo+nI/mH56rfxNnt7nH+oLkh/aYJ0LSPeANF1sU32T1c74ZfxVg+k6HsjwVyxYQ/q2/ZHyWVedsRERRERAREQEREBERAREQEREFVhqvsQFf60SrHUuiI8v5uwGfE6W9WBJMAXcrOWuKigHU3CagefVuP1Zd9Jd/jdMetEtBsbnuP+6g3MeAxHrg6hly3LrdoO1kdQYGi7zqMO1x7HZn5mhod9ONxYSdgdvJco4rPPlP4LWw2CxBDS9oyvBF2kCd4NxM98rVbi3NdBYW9e74LNw52LsaBIIcQ4k5uzaw/PvUZx9PR28W95EfD5KWcHxX7TLhAGYEkRe9idx3rn81YZohzLjth8bHOXNMjqHfNaxmoIoHb7+dtvNXtEi5+O/W6Owxd7N50t5x3BZWYV1wQTvp8FRifUHfpcbjaSe+yqGnQbXEW0kR7lsswLiPZcNBYXjxVDg3jVrv+3Qb2/OpTQw4RgztB0zDzM9y62JPbDejj8SB9yrwfhxq1gAIa2XOMRDQLmD+bhdlnGi8Od+jUCRmLXinlcPEgwT4qj3fB/u2/Zb8gsyw4D90z7Lf6Qsy8zYiIiiIiAiIgIiICIiAiIgKx1VUe+6yAyiMLiDtCvpGyPpqlFBCua6mRwMGxcLd8Efeo3TxWZ2oLYuCIIP4L0vifCPWXFjHiD3EbqI8S5WBJlhb9nTxEXHxXXHKM2OPh8U6lmh4aHiO0RB10adTbVc3AspPY4v8AYL3AGZiSeu1l0cRyuYOXtyCOrhaLA3XO4fw9zKYoOIbGhdbyPwW97RXEcKAq0gWl7Q31bSLMbTALmtjx3710sJgzSLjScW5vaDhna5v1S13ZibzEjYhcqrhqv6LVBBaW5SAHaQ4THQdpRSriqsAZ6lte2Y+aok+N4Rh6bi6pVDJM5QR8GgLnudhiYayq/vnKFz6FMmCGz11J+S6dHCvi1Nw8gEGfDYPD/wBzJ/icZ96lPJ3LeHxfrWuw4gEhpFSqADlBhwz3MkG0WHmo5g6OUOzMLidCHaeQBW0+nUq4IsbWZQDPW1arwajjADXHKG9wAgXQcXjDKlKs6mKbKBgtOUVMxabFpL3OIBuIEanVbDsY80m4f1jSGiGgNAJbqbwCf9lDnOzVT+vmD+8IqeU6uC9a5U4c7EYZjKlKo3K6Q+rDnuFphjhInrIt1Kluh6XhhDAOgCyKjNFVedsRERRERAREQEREBCiILDKtynr8Vc5wO6s0RFCmVZagkKrBAQWkmFWm2FciAhaDsiIrTxPCab9RBXIx3Lp6B46O196kaqiPN8dwgsa8MBGZpaWOjR0Xa42kQDtouBg+WKoMhgH2nMHnFyvYauFa72mgqxnDqY0aFvzqaecUuW6p1LR4Z3fgFvUOTydS4+DWt+cqfikBoArlPOmkQp8oSILT5vd8mwPgt2hytlYWBrA13tANF/Em6kaopurpxcNyy1ggQ0awxob5nKAuphsG1mnvWZFBVUREUREQEREBERAREQFQtlVREW+rCxuZdZkQAiIiiIiAiIgIiICIiAiIgIiICIiA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307975" y="-12192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30" descr="data:image/jpeg;base64,/9j/4AAQSkZJRgABAQAAAQABAAD/2wCEAAkGBhQREBUUExIWFRUWFxYUFhgWFBcVFxgVGBYVFhgUFRUXHCYeGhojGhUWHy8gIygpLCwsFx4xNTAqNSYtLCkBCQoKDgwOFA8PFykcHBwpKSkpKSksKSwpKSkpKSkpKSopKSksKSkpKSkpLCkpLCkqKSkpKSspKSwpKSkpKTYpLP/AABEIAOEA4QMBIgACEQEDEQH/xAAcAAEAAQUBAQAAAAAAAAAAAAAABgECAwQFBwj/xABFEAABAwIEAwQGBgcGBwEAAAABAAIRAyEEEjFBBQZRImFxgQcTMpGhsUJScsHR8BQjJDNigrIVU3ODouE0Q2OSwtLxJf/EABgBAQEBAQEAAAAAAAAAAAAAAAABAgME/8QAHREBAQACAgMBAAAAAAAAAAAAAAECESExEjJBUf/aAAwDAQACEQMRAD8A9kREXmdBERAREQEREBERAREQEREBERAREQEREBERAREQEREBERAREQEREBERAREQEREBEVUFEWvjeJU6Lc1R4aO86+A1Pkolj/SnQY7LTY58GMx7I91yrJam01ReY1PStVcYbTpttaczpPQXF/JalX0qYjZ1Ifyf/VrwqbesovKB6U8QJl9Ix/CPmCtjD+lOvPaZSN/qubbrIcQnhTb09FBMH6VGn95QI65Hgx5GPmpRwjmShiv3dTtfUd2X+46+UqXGxdumiqqLKiIiAiIgIioXIKoqqiAiIgIiICIiAiIgIiIC43NnMTcFhqlYiS0WExmcSA1vmSPKV2VC/SJin0qXrGRNN7XiWhwAh7JLTYiXj3zsrO0ryQVcfxXEHLnfUOrW2DWdBs1qkOE9C+Pfd7qbO51Qk/6QV2PRdzvg8LRqNxFVtN735sxbYjTK4tHZgyYNrr0ihzngXjs4ygf81g+ZXoYeVD0H4v8AvqB/mf8A+q1+I+iPF0Kbqh9XUDRJDHkujcgOaF6rxbn7BYdsnEMeT7LKTm1HHyabeJheY80+mXGODhhqTaLL9oxUqR1g9ke4oIb+j0wYcYPeFlApN+k3zgqGYrHvqOLnuJJMknqpHylgqNQZniXA76e5Bt18WIJaXHvaHHykLW4fzQWVRDnC9naFpGhBF1OqTqbRAAUa5v4Sz9HqVjQgy3JU9kZdxEiTMbG3RB7ZyZzD+mYYOcf1jTkf3mJDo7xHnK7y8y9BGEqDB1KtSYq1Bkn6lNuWR3SXD+Vemrhl23BERZURVVjqiIq5yxvPaVHbKtQg3QZZRY2NPVZEBERFEREBERAREQEREBczj2AbUpnMAREEHQtIgg+S6a0+LuaKRLnBoAkkxAG5M7Ij5o41ypWFd4w9N76ZLjTgFxczM4Ndl9q4E6Lkt4NUDw2sHURu6ox4A8iJXpmBqYr+0G1cK9rXG1NldpfkpG1NocTcZCIg2mNl6D/aPGmgZsFhKvUtqub5w4lelh5Xy7yrwxpDn8UBf0aW0oPfnBJXbxfKeCcD/wDoug/xUdPHKpHx3E46rTc1/DKTZEF4pCs5o6t2nvXnPF8LUYDna9s6F1LL8FNDYfyRwppvjs3+dSHyCyU+CYBjf1GId/I8Pn3tIUDqYGnPaqO8qX3krs8LxjKTA1jryfbgfASg73DqbmVS5wdUYPZD3NbmOxfkFmrmc7nFPq0jWLKmf93Rp5so6DqV0KGNrwSGl3SKce7PY+5RjjRqio2pXzkO0l4Jj6trNFtFR9MctYE0cLRY5oa5tNjXBugcGjMB/NK6a5fKuN9dgcPUmc1KmSZm+QTfrIK6hK897bgiqrPWBQXrXcLrYWNzQdEFxaCFb6lUYwrIgAIiIoiIgIiICIiAiIgIiIC43M+D9bSLTOUiDG24PkQCuytfH+wUR4u2qeH4hzgXBzSWksBIg9HNcCPC6klD0oEgRiGg/wAeX76QPxXK4hUz1SRcese49xDyBPhAWzh6DHt7TGOI1LmN19116WG7iPSHirerr4c9Za2Y7iHxPko1x7mvHVwQcQfBjqbR00aPmunX4Dhz/wAtvkCFrs5Uwztafxv8EHnmL4Riqru26ftP+4Ls8DwD6Le0GA9Zb8ypZS5YwzdaYB+05UrcEh0U2NLLamDPQboOU/iYFi9vkS74ALXpYanjazKboN8rM5IBkgZsgExdSXDYRtOM1O53gAdIELg1KJocUp1A05QCTF4AvfzCD2fl3hYw9BtMXA3iJJ1tsOgW/UN1dTqAtBBkEAg9xuFje6V5m19VysLLSrnXCtDzEIL2OkQqCklNm6yICIiKIiICIiAiIgIiICIiAiIgo50BQnivPLK1R9DD1GgtZUJqSPaawuDKc6mQL+6dU575lfSLKVMAl0vdm9kMbsRvN7bhu8woC2nTYHEEOqOdmdUzCIJ9oMiBr7luSTms108JVNR1OmQIANMNEyTOZziHEySXSTYe5StvCwBGQt30HzBUQ4VWDHhzXMbUBAdLbGdxuBtG5Km+AxjalNrne0e+PyF0xu005mKwJAJaL3iT071HMTx80pzUXW17TYU6xlIBpjXUA3nqvLOb8U0ioLAkwDcfCO6JNlajcPO1Ob03DvBB+cLYo864fTM8H7P4FQCvSDsrtIgG9w0xeRqD1W5g+H5jMkC0Hed/LvUlomlTnaiLfrHb+wB8yqtqNxbfW0w5rmy05mx5eEKKcNrxVswP2cHiQOpBIUrwvHaeYMcckgRmsPI6aqyiacqcw5Q3D1DaAKbthA9gz8PMdFMGMkd68mxdFwMjpItbNsCOhUo5A51GNa6k8FlemJcx2pbMZmu+kAfPSep55Y/VlS9roWVpVrKcaq9c2lVRERRERAREQEREBERAREQEREBUqGx8FVW1fZPgiPIucKk41xIzdhjYOmjj8yo1isOxjIkydBckDN7Iv5x+KkfOn/EP8KfyIlcF9PLUb2ouJ7UjNYCc1/aF5sOi6fjK9mLgtGWDlgiA0uJAJdrcgAe/rZSLheO9W4l5BdsCbuaIg5diJv8Aco3RpZDmAufZudDfMRr9WRutmjiQWvl2tmudcgm7SCNJEjc9Vnerwr0rj3EQzCPfmYXwMlwJBsTA2EtHmvGca9tR7ahcTmtUaTLM0xDbzp4LtYriJrUssEmmCyTUJvIcJJ3tppoorhOGh5LswLdIHXrboVvtFtOkwl0aHQCAMsmNZMW16rd4NmYSDbcZuptbrp81o0eHOzuaTZonQ3B07tVt1eHubL2ElwixibQez0utIz4uiWvFWYBuRp3b6zGqy4vDipTnMDe0bdWlYMPXFRpDjeO0D8wCdfktKq59E2EtPW/kY0PeglvL3EDTb6uoexeO1mgbbaf7KvB8Z6ri1DJbLWyE6Etcchaeoh3wCh2I4m6pYmIH0dfMqR4V0cSpn/rt9+YBIPoEIjUXBsRERRERAREQEREBERAREQEREBUqaHwVVR+hRHjnPbv2lwO7Gn3Ztfco+5uYHNqZeQCTYaNO52vtouz6RnRjafew/wDmuXUwxzEuEb37UkA2ncQfiul6jK01gYOWASZ+iZbJDQdAASL+Oi27DQEugTIEGND5ZtlioDQWE6kgiReLTaZjZZThTlnpYzYCbARNxELmrQpuaDUE7nNd31bZSSSAQo/+lljxaGm7heZ2mdT4KT8L4VL3dsluYeA1Fr3WljOH03OcCAe0Rb2pkwSQdbrrOEqlGCJG/wCYXOweLc55Y4SRvEeRCy04w7spMs11Mieo8lsYiuA0vtAk6+Uj4rSNDiDMjhUaIJNyPDfxWvi8W6o0agaRt3yencrcdi/WG1gJtIvO615A1Gg7/wA9UF2HM1AwCxcG6d8KZU2zjGuH9+341FFOC4cOxNIQYNRkeGYWI3Ugw1f9ob/iA/61ofRDUQIvM2IiIoiIgIiICIiAiIgIiICIiAqO0KqqO0KI8N9Jjo4jS+x971q0mQybgNtE6DsyYmdY962/SRTnidP/AA2/1P8AwWvh4c1pvIAESRoCNRabb2uF0y9YyzU2ge0DJA1MGTYgHrELYdTBF2k2EwJBPUbixCtwFMuf0OpA1g9IPWV06uIykTvuLiZ6dVyWuXwx8PfaDnzAxBMb2Hd3rk8YJaTkZJJdBG0k6zrqu5xegQyQdJLSPO0HuUd4hxCCRlv1mO9dpeIjSx7QykbxcXi5PiuOajnAAu7I0HSddPvWbHYtznSbRp0jTSdVqU2xME+R7ltF4MiJBkmCdwOlle6mLSROvcfCe5WB0XHnadolGA2gQN9t/hoUG/y+0fpdDvqU9zHtCy6bD+tYf4x/UFocFp/tNHTs1qd5j6QOi23Wq0z/AB/JwSD6TaqqjDZVXnbEREUREQEREBERAREQEREBERAR2hRUfoUR4rz+4f2kzupj4l6swXDszGuJLeyNhFt++Y+S3udMO1+ObmN8jBGk3efvVKDTlaGi+ltSATa/gumXrGfrGcNkgjTSfO7t4jqtp8OaD0Iv42WSi/NaIjWVp4+kWixjw7lzx7Ks47VDaUdJAGp31UJ4t7UfnyUm4pWLpbrE3mdBsOiinE3SRvIvBnUD8SumPUK1KjJ79PyVhLrR1MyRbvHVDp18/ir3W6xoZtrfSFtFDSIbE6kERNu6ysAOkmxi/wANphZ+h236xvYfk2WBgB0JJm/UD5IN/hlb9fScRo+nI/mH56rfxNnt7nH+oLkh/aYJ0LSPeANF1sU32T1c74ZfxVg+k6HsjwVyxYQ/q2/ZHyWVedsRERRERAREQEREBERAREQEREFVhqvsQFf60SrHUuiI8v5uwGfE6W9WBJMAXcrOWuKigHU3CagefVuP1Zd9Jd/jdMetEtBsbnuP+6g3MeAxHrg6hly3LrdoO1kdQYGi7zqMO1x7HZn5mhod9ONxYSdgdvJco4rPPlP4LWw2CxBDS9oyvBF2kCd4NxM98rVbi3NdBYW9e74LNw52LsaBIIcQ4k5uzaw/PvUZx9PR28W95EfD5KWcHxX7TLhAGYEkRe9idx3rn81YZohzLjth8bHOXNMjqHfNaxmoIoHb7+dtvNXtEi5+O/W6Owxd7N50t5x3BZWYV1wQTvp8FRifUHfpcbjaSe+yqGnQbXEW0kR7lsswLiPZcNBYXjxVDg3jVrv+3Qb2/OpTQw4RgztB0zDzM9y62JPbDejj8SB9yrwfhxq1gAIa2XOMRDQLmD+bhdlnGi8Od+jUCRmLXinlcPEgwT4qj3fB/u2/Zb8gsyw4D90z7Lf6Qsy8zYiIiiIiAiIgIiICIiAiIgKx1VUe+6yAyiMLiDtCvpGyPpqlFBCua6mRwMGxcLd8Efeo3TxWZ2oLYuCIIP4L0vifCPWXFjHiD3EbqI8S5WBJlhb9nTxEXHxXXHKM2OPh8U6lmh4aHiO0RB10adTbVc3AspPY4v8AYL3AGZiSeu1l0cRyuYOXtyCOrhaLA3XO4fw9zKYoOIbGhdbyPwW97RXEcKAq0gWl7Q31bSLMbTALmtjx3710sJgzSLjScW5vaDhna5v1S13ZibzEjYhcqrhqv6LVBBaW5SAHaQ4THQdpRSriqsAZ6lte2Y+aok+N4Rh6bi6pVDJM5QR8GgLnudhiYayq/vnKFz6FMmCGz11J+S6dHCvi1Nw8gEGfDYPD/wBzJ/icZ96lPJ3LeHxfrWuw4gEhpFSqADlBhwz3MkG0WHmo5g6OUOzMLidCHaeQBW0+nUq4IsbWZQDPW1arwajjADXHKG9wAgXQcXjDKlKs6mKbKBgtOUVMxabFpL3OIBuIEanVbDsY80m4f1jSGiGgNAJbqbwCf9lDnOzVT+vmD+8IqeU6uC9a5U4c7EYZjKlKo3K6Q+rDnuFphjhInrIt1Kluh6XhhDAOgCyKjNFVedsRERRERAREQEREBCiILDKtynr8Vc5wO6s0RFCmVZagkKrBAQWkmFWm2FciAhaDsiIrTxPCab9RBXIx3Lp6B46O196kaqiPN8dwgsa8MBGZpaWOjR0Xa42kQDtouBg+WKoMhgH2nMHnFyvYauFa72mgqxnDqY0aFvzqaecUuW6p1LR4Z3fgFvUOTydS4+DWt+cqfikBoArlPOmkQp8oSILT5vd8mwPgt2hytlYWBrA13tANF/Em6kaopurpxcNyy1ggQ0awxob5nKAuphsG1mnvWZFBVUREUREQEREBERAREQFQtlVREW+rCxuZdZkQAiIiiIiAiIgIiICIiAiIgIiICIiA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460375" y="-10668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56" name="Picture 32" descr="http://www.emergencyprep101.com/wp-content/uploads/2013/08/9150347-pepper-shaker-isolated-on-white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69" y="3546866"/>
            <a:ext cx="2026827" cy="135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encrypted-tbn2.gstatic.com/images?q=tbn:ANd9GcT4zJgEF2c6W8DSqtgsze_sbur1Dxx8kmjFMmO0ao620-gswQI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827" y="941062"/>
            <a:ext cx="1662498" cy="191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52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8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2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ropowerpoint.ru/wp-content/uploads/2013/01/AppleSlide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86" y="-6406"/>
            <a:ext cx="9169886" cy="68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facewoman.ru/wp-content/uploads/2014/01/goroh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15" y="-6406"/>
            <a:ext cx="6588662" cy="444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84168" y="4505925"/>
            <a:ext cx="297228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chemeClr val="bg1"/>
                </a:solidFill>
              </a:rPr>
              <a:t>beans</a:t>
            </a:r>
            <a:endParaRPr lang="ru-RU" sz="8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61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ropowerpoint.ru/wp-content/uploads/2013/01/AppleSlide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86" y="-6406"/>
            <a:ext cx="9169886" cy="68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doctorate.ru/wp-content/uploads/2009/01/maslo-slivochno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82" y="8126"/>
            <a:ext cx="6991350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25886" y="4221088"/>
            <a:ext cx="312002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chemeClr val="bg1"/>
                </a:solidFill>
              </a:rPr>
              <a:t>butter</a:t>
            </a:r>
            <a:endParaRPr lang="ru-RU" sz="8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21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ropowerpoint.ru/wp-content/uploads/2013/01/AppleSlide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86" y="-6406"/>
            <a:ext cx="9169886" cy="68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www.kr-news.ru/sites/default/files/title_image/2014-01/952634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-6406"/>
            <a:ext cx="6991350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797152"/>
            <a:ext cx="27157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chemeClr val="bg1"/>
                </a:solidFill>
              </a:rPr>
              <a:t>sugar</a:t>
            </a:r>
            <a:endParaRPr lang="ru-RU" sz="8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89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ropowerpoint.ru/wp-content/uploads/2013/01/AppleSlide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947" y="-6406"/>
            <a:ext cx="9169886" cy="68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polzavred.ru/wp-content/uploads/poleznie-svoistva-mango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14" y="2352675"/>
            <a:ext cx="4505325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52947" y="620688"/>
            <a:ext cx="33972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chemeClr val="bg1"/>
                </a:solidFill>
              </a:rPr>
              <a:t>mango</a:t>
            </a:r>
            <a:endParaRPr lang="ru-RU" sz="8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4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ropowerpoint.ru/wp-content/uploads/2013/01/AppleSlide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86" y="-6406"/>
            <a:ext cx="9169886" cy="68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he humble lemon &quot; Dealbreaker: Wall Street Insider - Financial News, Headlines, Commentary and Analysis - Hedge Funds, Priv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360" y="2043"/>
            <a:ext cx="5760640" cy="382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25886" y="4221088"/>
            <a:ext cx="315983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chemeClr val="bg1"/>
                </a:solidFill>
              </a:rPr>
              <a:t>lemon</a:t>
            </a:r>
            <a:endParaRPr lang="ru-RU" sz="8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9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ropowerpoint.ru/wp-content/uploads/2013/01/AppleSlide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86" y="-6406"/>
            <a:ext cx="9169886" cy="68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mages.forwallpaper.com/files/thumbs/preview/16/168508__coconut-coconut-walnut-white-background_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2666999"/>
            <a:ext cx="699135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32656"/>
            <a:ext cx="393428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chemeClr val="bg1"/>
                </a:solidFill>
              </a:rPr>
              <a:t>coconut</a:t>
            </a:r>
            <a:endParaRPr lang="ru-RU" sz="8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37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ropowerpoint.ru/wp-content/uploads/2013/01/AppleSlide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86" y="-6406"/>
            <a:ext cx="9169886" cy="68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facewoman.ru/wp-content/uploads/2014/01/goroh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15" y="-6406"/>
            <a:ext cx="6588662" cy="444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84168" y="4505925"/>
            <a:ext cx="297228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chemeClr val="bg1"/>
                </a:solidFill>
              </a:rPr>
              <a:t>beans</a:t>
            </a:r>
            <a:endParaRPr lang="ru-RU" sz="8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243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ropowerpoint.ru/wp-content/uploads/2013/01/AppleSlide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86" y="-6406"/>
            <a:ext cx="9169886" cy="68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ayzdorov.ru/images/Travi/anana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8"/>
          <a:stretch/>
        </p:blipFill>
        <p:spPr bwMode="auto">
          <a:xfrm>
            <a:off x="4451676" y="-6406"/>
            <a:ext cx="4661358" cy="478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577933"/>
            <a:ext cx="485581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chemeClr val="bg1"/>
                </a:solidFill>
              </a:rPr>
              <a:t>pineapple</a:t>
            </a:r>
            <a:endParaRPr lang="ru-RU" sz="8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57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ropowerpoint.ru/wp-content/uploads/2013/01/AppleSlide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86" y="-6406"/>
            <a:ext cx="9169886" cy="68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ata:image/jpeg;base64,/9j/4AAQSkZJRgABAQAAAQABAAD/2wCEAAkGBhQREBUUExIWFRUWFxYUFhgWFBcVFxgVGBYVFhgUFRUXHCYeGhojGhUWHy8gIygpLCwsFx4xNTAqNSYtLCkBCQoKDgwOFA8PFykcHBwpKSkpKSksKSwpKSkpKSkpKSopKSksKSkpKSkpLCkpLCkqKSkpKSspKSwpKSkpKTYpLP/AABEIAOEA4QMBIgACEQEDEQH/xAAcAAEAAQUBAQAAAAAAAAAAAAAABgECAwQFBwj/xABFEAABAwIEAwQGBgcGBwEAAAABAAIRAyEEEjFBBQZRImFxgQcTMpGhsUJScsHR8BQjJDNigrIVU3ODouE0Q2OSwtLxJf/EABgBAQEBAQEAAAAAAAAAAAAAAAABAgME/8QAHREBAQACAgMBAAAAAAAAAAAAAAECESExEjJBUf/aAAwDAQACEQMRAD8A9kREXmdBERAREQEREBERAREQEREBERAREQEREBERAREQEREBERAREQEREBERAREQEREBEVUFEWvjeJU6Lc1R4aO86+A1Pkolj/SnQY7LTY58GMx7I91yrJam01ReY1PStVcYbTpttaczpPQXF/JalX0qYjZ1Ifyf/VrwqbesovKB6U8QJl9Ix/CPmCtjD+lOvPaZSN/qubbrIcQnhTb09FBMH6VGn95QI65Hgx5GPmpRwjmShiv3dTtfUd2X+46+UqXGxdumiqqLKiIiAiIgIioXIKoqqiAiIgIiICIiAiIgIiIC43NnMTcFhqlYiS0WExmcSA1vmSPKV2VC/SJin0qXrGRNN7XiWhwAh7JLTYiXj3zsrO0ryQVcfxXEHLnfUOrW2DWdBs1qkOE9C+Pfd7qbO51Qk/6QV2PRdzvg8LRqNxFVtN735sxbYjTK4tHZgyYNrr0ihzngXjs4ygf81g+ZXoYeVD0H4v8AvqB/mf8A+q1+I+iPF0Kbqh9XUDRJDHkujcgOaF6rxbn7BYdsnEMeT7LKTm1HHyabeJheY80+mXGODhhqTaLL9oxUqR1g9ke4oIb+j0wYcYPeFlApN+k3zgqGYrHvqOLnuJJMknqpHylgqNQZniXA76e5Bt18WIJaXHvaHHykLW4fzQWVRDnC9naFpGhBF1OqTqbRAAUa5v4Sz9HqVjQgy3JU9kZdxEiTMbG3RB7ZyZzD+mYYOcf1jTkf3mJDo7xHnK7y8y9BGEqDB1KtSYq1Bkn6lNuWR3SXD+Vemrhl23BERZURVVjqiIq5yxvPaVHbKtQg3QZZRY2NPVZEBERFEREBERAREQEREBczj2AbUpnMAREEHQtIgg+S6a0+LuaKRLnBoAkkxAG5M7Ij5o41ypWFd4w9N76ZLjTgFxczM4Ndl9q4E6Lkt4NUDw2sHURu6ox4A8iJXpmBqYr+0G1cK9rXG1NldpfkpG1NocTcZCIg2mNl6D/aPGmgZsFhKvUtqub5w4lelh5Xy7yrwxpDn8UBf0aW0oPfnBJXbxfKeCcD/wDoug/xUdPHKpHx3E46rTc1/DKTZEF4pCs5o6t2nvXnPF8LUYDna9s6F1LL8FNDYfyRwppvjs3+dSHyCyU+CYBjf1GId/I8Pn3tIUDqYGnPaqO8qX3krs8LxjKTA1jryfbgfASg73DqbmVS5wdUYPZD3NbmOxfkFmrmc7nFPq0jWLKmf93Rp5so6DqV0KGNrwSGl3SKce7PY+5RjjRqio2pXzkO0l4Jj6trNFtFR9MctYE0cLRY5oa5tNjXBugcGjMB/NK6a5fKuN9dgcPUmc1KmSZm+QTfrIK6hK897bgiqrPWBQXrXcLrYWNzQdEFxaCFb6lUYwrIgAIiIoiIgIiICIiAiIgIiIC43M+D9bSLTOUiDG24PkQCuytfH+wUR4u2qeH4hzgXBzSWksBIg9HNcCPC6klD0oEgRiGg/wAeX76QPxXK4hUz1SRcese49xDyBPhAWzh6DHt7TGOI1LmN19116WG7iPSHirerr4c9Za2Y7iHxPko1x7mvHVwQcQfBjqbR00aPmunX4Dhz/wAtvkCFrs5Uwztafxv8EHnmL4Riqru26ftP+4Ls8DwD6Le0GA9Zb8ypZS5YwzdaYB+05UrcEh0U2NLLamDPQboOU/iYFi9vkS74ALXpYanjazKboN8rM5IBkgZsgExdSXDYRtOM1O53gAdIELg1KJocUp1A05QCTF4AvfzCD2fl3hYw9BtMXA3iJJ1tsOgW/UN1dTqAtBBkEAg9xuFje6V5m19VysLLSrnXCtDzEIL2OkQqCklNm6yICIiKIiICIiAiIgIiICIiAiIgo50BQnivPLK1R9DD1GgtZUJqSPaawuDKc6mQL+6dU575lfSLKVMAl0vdm9kMbsRvN7bhu8woC2nTYHEEOqOdmdUzCIJ9oMiBr7luSTms108JVNR1OmQIANMNEyTOZziHEySXSTYe5StvCwBGQt30HzBUQ4VWDHhzXMbUBAdLbGdxuBtG5Km+AxjalNrne0e+PyF0xu005mKwJAJaL3iT071HMTx80pzUXW17TYU6xlIBpjXUA3nqvLOb8U0ioLAkwDcfCO6JNlajcPO1Ob03DvBB+cLYo864fTM8H7P4FQCvSDsrtIgG9w0xeRqD1W5g+H5jMkC0Hed/LvUlomlTnaiLfrHb+wB8yqtqNxbfW0w5rmy05mx5eEKKcNrxVswP2cHiQOpBIUrwvHaeYMcckgRmsPI6aqyiacqcw5Q3D1DaAKbthA9gz8PMdFMGMkd68mxdFwMjpItbNsCOhUo5A51GNa6k8FlemJcx2pbMZmu+kAfPSep55Y/VlS9roWVpVrKcaq9c2lVRERRERAREQEREBERAREQEREBUqGx8FVW1fZPgiPIucKk41xIzdhjYOmjj8yo1isOxjIkydBckDN7Iv5x+KkfOn/EP8KfyIlcF9PLUb2ouJ7UjNYCc1/aF5sOi6fjK9mLgtGWDlgiA0uJAJdrcgAe/rZSLheO9W4l5BdsCbuaIg5diJv8Aco3RpZDmAufZudDfMRr9WRutmjiQWvl2tmudcgm7SCNJEjc9Vnerwr0rj3EQzCPfmYXwMlwJBsTA2EtHmvGca9tR7ahcTmtUaTLM0xDbzp4LtYriJrUssEmmCyTUJvIcJJ3tppoorhOGh5LswLdIHXrboVvtFtOkwl0aHQCAMsmNZMW16rd4NmYSDbcZuptbrp81o0eHOzuaTZonQ3B07tVt1eHubL2ElwixibQez0utIz4uiWvFWYBuRp3b6zGqy4vDipTnMDe0bdWlYMPXFRpDjeO0D8wCdfktKq59E2EtPW/kY0PeglvL3EDTb6uoexeO1mgbbaf7KvB8Z6ri1DJbLWyE6Etcchaeoh3wCh2I4m6pYmIH0dfMqR4V0cSpn/rt9+YBIPoEIjUXBsRERRERAREQEREBERAREQEREBUqaHwVVR+hRHjnPbv2lwO7Gn3Ztfco+5uYHNqZeQCTYaNO52vtouz6RnRjafew/wDmuXUwxzEuEb37UkA2ncQfiul6jK01gYOWASZ+iZbJDQdAASL+Oi27DQEugTIEGND5ZtlioDQWE6kgiReLTaZjZZThTlnpYzYCbARNxELmrQpuaDUE7nNd31bZSSSAQo/+lljxaGm7heZ2mdT4KT8L4VL3dsluYeA1Fr3WljOH03OcCAe0Rb2pkwSQdbrrOEqlGCJG/wCYXOweLc55Y4SRvEeRCy04w7spMs11Mieo8lsYiuA0vtAk6+Uj4rSNDiDMjhUaIJNyPDfxWvi8W6o0agaRt3yencrcdi/WG1gJtIvO615A1Gg7/wA9UF2HM1AwCxcG6d8KZU2zjGuH9+341FFOC4cOxNIQYNRkeGYWI3Ugw1f9ob/iA/61ofRDUQIvM2IiIoiIgIiICIiAiIgIiICIiAqO0KqqO0KI8N9Jjo4jS+x971q0mQybgNtE6DsyYmdY962/SRTnidP/AA2/1P8AwWvh4c1pvIAESRoCNRabb2uF0y9YyzU2ge0DJA1MGTYgHrELYdTBF2k2EwJBPUbixCtwFMuf0OpA1g9IPWV06uIykTvuLiZ6dVyWuXwx8PfaDnzAxBMb2Hd3rk8YJaTkZJJdBG0k6zrqu5xegQyQdJLSPO0HuUd4hxCCRlv1mO9dpeIjSx7QykbxcXi5PiuOajnAAu7I0HSddPvWbHYtznSbRp0jTSdVqU2xME+R7ltF4MiJBkmCdwOlle6mLSROvcfCe5WB0XHnadolGA2gQN9t/hoUG/y+0fpdDvqU9zHtCy6bD+tYf4x/UFocFp/tNHTs1qd5j6QOi23Wq0z/AB/JwSD6TaqqjDZVXnbEREUREQEREBERAREQEREBERAR2hRUfoUR4rz+4f2kzupj4l6swXDszGuJLeyNhFt++Y+S3udMO1+ObmN8jBGk3efvVKDTlaGi+ltSATa/gumXrGfrGcNkgjTSfO7t4jqtp8OaD0Iv42WSi/NaIjWVp4+kWixjw7lzx7Ks47VDaUdJAGp31UJ4t7UfnyUm4pWLpbrE3mdBsOiinE3SRvIvBnUD8SumPUK1KjJ79PyVhLrR1MyRbvHVDp18/ir3W6xoZtrfSFtFDSIbE6kERNu6ysAOkmxi/wANphZ+h236xvYfk2WBgB0JJm/UD5IN/hlb9fScRo+nI/mH56rfxNnt7nH+oLkh/aYJ0LSPeANF1sU32T1c74ZfxVg+k6HsjwVyxYQ/q2/ZHyWVedsRERRERAREQEREBERAREQEREFVhqvsQFf60SrHUuiI8v5uwGfE6W9WBJMAXcrOWuKigHU3CagefVuP1Zd9Jd/jdMetEtBsbnuP+6g3MeAxHrg6hly3LrdoO1kdQYGi7zqMO1x7HZn5mhod9ONxYSdgdvJco4rPPlP4LWw2CxBDS9oyvBF2kCd4NxM98rVbi3NdBYW9e74LNw52LsaBIIcQ4k5uzaw/PvUZx9PR28W95EfD5KWcHxX7TLhAGYEkRe9idx3rn81YZohzLjth8bHOXNMjqHfNaxmoIoHb7+dtvNXtEi5+O/W6Owxd7N50t5x3BZWYV1wQTvp8FRifUHfpcbjaSe+yqGnQbXEW0kR7lsswLiPZcNBYXjxVDg3jVrv+3Qb2/OpTQw4RgztB0zDzM9y62JPbDejj8SB9yrwfhxq1gAIa2XOMRDQLmD+bhdlnGi8Od+jUCRmLXinlcPEgwT4qj3fB/u2/Zb8gsyw4D90z7Lf6Qsy8zYiIiiIiAiIgIiICIiAiIgKx1VUe+6yAyiMLiDtCvpGyPpqlFBCua6mRwMGxcLd8Efeo3TxWZ2oLYuCIIP4L0vifCPWXFjHiD3EbqI8S5WBJlhb9nTxEXHxXXHKM2OPh8U6lmh4aHiO0RB10adTbVc3AspPY4v8AYL3AGZiSeu1l0cRyuYOXtyCOrhaLA3XO4fw9zKYoOIbGhdbyPwW97RXEcKAq0gWl7Q31bSLMbTALmtjx3710sJgzSLjScW5vaDhna5v1S13ZibzEjYhcqrhqv6LVBBaW5SAHaQ4THQdpRSriqsAZ6lte2Y+aok+N4Rh6bi6pVDJM5QR8GgLnudhiYayq/vnKFz6FMmCGz11J+S6dHCvi1Nw8gEGfDYPD/wBzJ/icZ96lPJ3LeHxfrWuw4gEhpFSqADlBhwz3MkG0WHmo5g6OUOzMLidCHaeQBW0+nUq4IsbWZQDPW1arwajjADXHKG9wAgXQcXjDKlKs6mKbKBgtOUVMxabFpL3OIBuIEanVbDsY80m4f1jSGiGgNAJbqbwCf9lDnOzVT+vmD+8IqeU6uC9a5U4c7EYZjKlKo3K6Q+rDnuFphjhInrIt1Kluh6XhhDAOgCyKjNFVedsRERRERAREQEREBCiILDKtynr8Vc5wO6s0RFCmVZagkKrBAQWkmFWm2FciAhaDsiIrTxPCab9RBXIx3Lp6B46O196kaqiPN8dwgsa8MBGZpaWOjR0Xa42kQDtouBg+WKoMhgH2nMHnFyvYauFa72mgqxnDqY0aFvzqaecUuW6p1LR4Z3fgFvUOTydS4+DWt+cqfikBoArlPOmkQp8oSILT5vd8mwPgt2hytlYWBrA13tANF/Em6kaopurpxcNyy1ggQ0awxob5nKAuphsG1mnvWZFBVUREUREQEREBERAREQFQtlVREW+rCxuZdZkQAiIiiIiAiIgIiICIiAiIgIiICIiA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data:image/jpeg;base64,/9j/4AAQSkZJRgABAQAAAQABAAD/2wCEAAkGBhQREBUUExIWFRUWFxYUFhgWFBcVFxgVGBYVFhgUFRUXHCYeGhojGhUWHy8gIygpLCwsFx4xNTAqNSYtLCkBCQoKDgwOFA8PFykcHBwpKSkpKSksKSwpKSkpKSkpKSopKSksKSkpKSkpLCkpLCkqKSkpKSspKSwpKSkpKTYpLP/AABEIAOEA4QMBIgACEQEDEQH/xAAcAAEAAQUBAQAAAAAAAAAAAAAABgECAwQFBwj/xABFEAABAwIEAwQGBgcGBwEAAAABAAIRAyEEEjFBBQZRImFxgQcTMpGhsUJScsHR8BQjJDNigrIVU3ODouE0Q2OSwtLxJf/EABgBAQEBAQEAAAAAAAAAAAAAAAABAgME/8QAHREBAQACAgMBAAAAAAAAAAAAAAECESExEjJBUf/aAAwDAQACEQMRAD8A9kREXmdBERAREQEREBERAREQEREBERAREQEREBERAREQEREBERAREQEREBERAREQEREBEVUFEWvjeJU6Lc1R4aO86+A1Pkolj/SnQY7LTY58GMx7I91yrJam01ReY1PStVcYbTpttaczpPQXF/JalX0qYjZ1Ifyf/VrwqbesovKB6U8QJl9Ix/CPmCtjD+lOvPaZSN/qubbrIcQnhTb09FBMH6VGn95QI65Hgx5GPmpRwjmShiv3dTtfUd2X+46+UqXGxdumiqqLKiIiAiIgIioXIKoqqiAiIgIiICIiAiIgIiIC43NnMTcFhqlYiS0WExmcSA1vmSPKV2VC/SJin0qXrGRNN7XiWhwAh7JLTYiXj3zsrO0ryQVcfxXEHLnfUOrW2DWdBs1qkOE9C+Pfd7qbO51Qk/6QV2PRdzvg8LRqNxFVtN735sxbYjTK4tHZgyYNrr0ihzngXjs4ygf81g+ZXoYeVD0H4v8AvqB/mf8A+q1+I+iPF0Kbqh9XUDRJDHkujcgOaF6rxbn7BYdsnEMeT7LKTm1HHyabeJheY80+mXGODhhqTaLL9oxUqR1g9ke4oIb+j0wYcYPeFlApN+k3zgqGYrHvqOLnuJJMknqpHylgqNQZniXA76e5Bt18WIJaXHvaHHykLW4fzQWVRDnC9naFpGhBF1OqTqbRAAUa5v4Sz9HqVjQgy3JU9kZdxEiTMbG3RB7ZyZzD+mYYOcf1jTkf3mJDo7xHnK7y8y9BGEqDB1KtSYq1Bkn6lNuWR3SXD+Vemrhl23BERZURVVjqiIq5yxvPaVHbKtQg3QZZRY2NPVZEBERFEREBERAREQEREBczj2AbUpnMAREEHQtIgg+S6a0+LuaKRLnBoAkkxAG5M7Ij5o41ypWFd4w9N76ZLjTgFxczM4Ndl9q4E6Lkt4NUDw2sHURu6ox4A8iJXpmBqYr+0G1cK9rXG1NldpfkpG1NocTcZCIg2mNl6D/aPGmgZsFhKvUtqub5w4lelh5Xy7yrwxpDn8UBf0aW0oPfnBJXbxfKeCcD/wDoug/xUdPHKpHx3E46rTc1/DKTZEF4pCs5o6t2nvXnPF8LUYDna9s6F1LL8FNDYfyRwppvjs3+dSHyCyU+CYBjf1GId/I8Pn3tIUDqYGnPaqO8qX3krs8LxjKTA1jryfbgfASg73DqbmVS5wdUYPZD3NbmOxfkFmrmc7nFPq0jWLKmf93Rp5so6DqV0KGNrwSGl3SKce7PY+5RjjRqio2pXzkO0l4Jj6trNFtFR9MctYE0cLRY5oa5tNjXBugcGjMB/NK6a5fKuN9dgcPUmc1KmSZm+QTfrIK6hK897bgiqrPWBQXrXcLrYWNzQdEFxaCFb6lUYwrIgAIiIoiIgIiICIiAiIgIiIC43M+D9bSLTOUiDG24PkQCuytfH+wUR4u2qeH4hzgXBzSWksBIg9HNcCPC6klD0oEgRiGg/wAeX76QPxXK4hUz1SRcese49xDyBPhAWzh6DHt7TGOI1LmN19116WG7iPSHirerr4c9Za2Y7iHxPko1x7mvHVwQcQfBjqbR00aPmunX4Dhz/wAtvkCFrs5Uwztafxv8EHnmL4Riqru26ftP+4Ls8DwD6Le0GA9Zb8ypZS5YwzdaYB+05UrcEh0U2NLLamDPQboOU/iYFi9vkS74ALXpYanjazKboN8rM5IBkgZsgExdSXDYRtOM1O53gAdIELg1KJocUp1A05QCTF4AvfzCD2fl3hYw9BtMXA3iJJ1tsOgW/UN1dTqAtBBkEAg9xuFje6V5m19VysLLSrnXCtDzEIL2OkQqCklNm6yICIiKIiICIiAiIgIiICIiAiIgo50BQnivPLK1R9DD1GgtZUJqSPaawuDKc6mQL+6dU575lfSLKVMAl0vdm9kMbsRvN7bhu8woC2nTYHEEOqOdmdUzCIJ9oMiBr7luSTms108JVNR1OmQIANMNEyTOZziHEySXSTYe5StvCwBGQt30HzBUQ4VWDHhzXMbUBAdLbGdxuBtG5Km+AxjalNrne0e+PyF0xu005mKwJAJaL3iT071HMTx80pzUXW17TYU6xlIBpjXUA3nqvLOb8U0ioLAkwDcfCO6JNlajcPO1Ob03DvBB+cLYo864fTM8H7P4FQCvSDsrtIgG9w0xeRqD1W5g+H5jMkC0Hed/LvUlomlTnaiLfrHb+wB8yqtqNxbfW0w5rmy05mx5eEKKcNrxVswP2cHiQOpBIUrwvHaeYMcckgRmsPI6aqyiacqcw5Q3D1DaAKbthA9gz8PMdFMGMkd68mxdFwMjpItbNsCOhUo5A51GNa6k8FlemJcx2pbMZmu+kAfPSep55Y/VlS9roWVpVrKcaq9c2lVRERRERAREQEREBERAREQEREBUqGx8FVW1fZPgiPIucKk41xIzdhjYOmjj8yo1isOxjIkydBckDN7Iv5x+KkfOn/EP8KfyIlcF9PLUb2ouJ7UjNYCc1/aF5sOi6fjK9mLgtGWDlgiA0uJAJdrcgAe/rZSLheO9W4l5BdsCbuaIg5diJv8Aco3RpZDmAufZudDfMRr9WRutmjiQWvl2tmudcgm7SCNJEjc9Vnerwr0rj3EQzCPfmYXwMlwJBsTA2EtHmvGca9tR7ahcTmtUaTLM0xDbzp4LtYriJrUssEmmCyTUJvIcJJ3tppoorhOGh5LswLdIHXrboVvtFtOkwl0aHQCAMsmNZMW16rd4NmYSDbcZuptbrp81o0eHOzuaTZonQ3B07tVt1eHubL2ElwixibQez0utIz4uiWvFWYBuRp3b6zGqy4vDipTnMDe0bdWlYMPXFRpDjeO0D8wCdfktKq59E2EtPW/kY0PeglvL3EDTb6uoexeO1mgbbaf7KvB8Z6ri1DJbLWyE6Etcchaeoh3wCh2I4m6pYmIH0dfMqR4V0cSpn/rt9+YBIPoEIjUXBsRERRERAREQEREBERAREQEREBUqaHwVVR+hRHjnPbv2lwO7Gn3Ztfco+5uYHNqZeQCTYaNO52vtouz6RnRjafew/wDmuXUwxzEuEb37UkA2ncQfiul6jK01gYOWASZ+iZbJDQdAASL+Oi27DQEugTIEGND5ZtlioDQWE6kgiReLTaZjZZThTlnpYzYCbARNxELmrQpuaDUE7nNd31bZSSSAQo/+lljxaGm7heZ2mdT4KT8L4VL3dsluYeA1Fr3WljOH03OcCAe0Rb2pkwSQdbrrOEqlGCJG/wCYXOweLc55Y4SRvEeRCy04w7spMs11Mieo8lsYiuA0vtAk6+Uj4rSNDiDMjhUaIJNyPDfxWvi8W6o0agaRt3yencrcdi/WG1gJtIvO615A1Gg7/wA9UF2HM1AwCxcG6d8KZU2zjGuH9+341FFOC4cOxNIQYNRkeGYWI3Ugw1f9ob/iA/61ofRDUQIvM2IiIoiIgIiICIiAiIgIiICIiAqO0KqqO0KI8N9Jjo4jS+x971q0mQybgNtE6DsyYmdY962/SRTnidP/AA2/1P8AwWvh4c1pvIAESRoCNRabb2uF0y9YyzU2ge0DJA1MGTYgHrELYdTBF2k2EwJBPUbixCtwFMuf0OpA1g9IPWV06uIykTvuLiZ6dVyWuXwx8PfaDnzAxBMb2Hd3rk8YJaTkZJJdBG0k6zrqu5xegQyQdJLSPO0HuUd4hxCCRlv1mO9dpeIjSx7QykbxcXi5PiuOajnAAu7I0HSddPvWbHYtznSbRp0jTSdVqU2xME+R7ltF4MiJBkmCdwOlle6mLSROvcfCe5WB0XHnadolGA2gQN9t/hoUG/y+0fpdDvqU9zHtCy6bD+tYf4x/UFocFp/tNHTs1qd5j6QOi23Wq0z/AB/JwSD6TaqqjDZVXnbEREUREQEREBERAREQEREBERAR2hRUfoUR4rz+4f2kzupj4l6swXDszGuJLeyNhFt++Y+S3udMO1+ObmN8jBGk3efvVKDTlaGi+ltSATa/gumXrGfrGcNkgjTSfO7t4jqtp8OaD0Iv42WSi/NaIjWVp4+kWixjw7lzx7Ks47VDaUdJAGp31UJ4t7UfnyUm4pWLpbrE3mdBsOiinE3SRvIvBnUD8SumPUK1KjJ79PyVhLrR1MyRbvHVDp18/ir3W6xoZtrfSFtFDSIbE6kERNu6ysAOkmxi/wANphZ+h236xvYfk2WBgB0JJm/UD5IN/hlb9fScRo+nI/mH56rfxNnt7nH+oLkh/aYJ0LSPeANF1sU32T1c74ZfxVg+k6HsjwVyxYQ/q2/ZHyWVedsRERRERAREQEREBERAREQEREFVhqvsQFf60SrHUuiI8v5uwGfE6W9WBJMAXcrOWuKigHU3CagefVuP1Zd9Jd/jdMetEtBsbnuP+6g3MeAxHrg6hly3LrdoO1kdQYGi7zqMO1x7HZn5mhod9ONxYSdgdvJco4rPPlP4LWw2CxBDS9oyvBF2kCd4NxM98rVbi3NdBYW9e74LNw52LsaBIIcQ4k5uzaw/PvUZx9PR28W95EfD5KWcHxX7TLhAGYEkRe9idx3rn81YZohzLjth8bHOXNMjqHfNaxmoIoHb7+dtvNXtEi5+O/W6Owxd7N50t5x3BZWYV1wQTvp8FRifUHfpcbjaSe+yqGnQbXEW0kR7lsswLiPZcNBYXjxVDg3jVrv+3Qb2/OpTQw4RgztB0zDzM9y62JPbDejj8SB9yrwfhxq1gAIa2XOMRDQLmD+bhdlnGi8Od+jUCRmLXinlcPEgwT4qj3fB/u2/Zb8gsyw4D90z7Lf6Qsy8zYiIiiIiAiIgIiICIiAiIgKx1VUe+6yAyiMLiDtCvpGyPpqlFBCua6mRwMGxcLd8Efeo3TxWZ2oLYuCIIP4L0vifCPWXFjHiD3EbqI8S5WBJlhb9nTxEXHxXXHKM2OPh8U6lmh4aHiO0RB10adTbVc3AspPY4v8AYL3AGZiSeu1l0cRyuYOXtyCOrhaLA3XO4fw9zKYoOIbGhdbyPwW97RXEcKAq0gWl7Q31bSLMbTALmtjx3710sJgzSLjScW5vaDhna5v1S13ZibzEjYhcqrhqv6LVBBaW5SAHaQ4THQdpRSriqsAZ6lte2Y+aok+N4Rh6bi6pVDJM5QR8GgLnudhiYayq/vnKFz6FMmCGz11J+S6dHCvi1Nw8gEGfDYPD/wBzJ/icZ96lPJ3LeHxfrWuw4gEhpFSqADlBhwz3MkG0WHmo5g6OUOzMLidCHaeQBW0+nUq4IsbWZQDPW1arwajjADXHKG9wAgXQcXjDKlKs6mKbKBgtOUVMxabFpL3OIBuIEanVbDsY80m4f1jSGiGgNAJbqbwCf9lDnOzVT+vmD+8IqeU6uC9a5U4c7EYZjKlKo3K6Q+rDnuFphjhInrIt1Kluh6XhhDAOgCyKjNFVedsRERRERAREQEREBCiILDKtynr8Vc5wO6s0RFCmVZagkKrBAQWkmFWm2FciAhaDsiIrTxPCab9RBXIx3Lp6B46O196kaqiPN8dwgsa8MBGZpaWOjR0Xa42kQDtouBg+WKoMhgH2nMHnFyvYauFa72mgqxnDqY0aFvzqaecUuW6p1LR4Z3fgFvUOTydS4+DWt+cqfikBoArlPOmkQp8oSILT5vd8mwPgt2hytlYWBrA13tANF/Em6kaopurpxcNyy1ggQ0awxob5nKAuphsG1mnvWZFBVUREUREQEREBERAREQFQtlVREW+rCxuZdZkQAiIiiIiAiIgIiICIiAiIgIiICIiA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307975" y="-12192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4" name="Picture 6" descr="https://encrypted-tbn2.gstatic.com/images?q=tbn:ANd9GcT4zJgEF2c6W8DSqtgsze_sbur1Dxx8kmjFMmO0ao620-gswQI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8" b="15771"/>
          <a:stretch/>
        </p:blipFill>
        <p:spPr bwMode="auto">
          <a:xfrm>
            <a:off x="-32695" y="-6406"/>
            <a:ext cx="4762500" cy="415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2040" y="4365104"/>
            <a:ext cx="36226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chemeClr val="bg1"/>
                </a:solidFill>
              </a:rPr>
              <a:t>tomato</a:t>
            </a:r>
            <a:endParaRPr lang="ru-RU" sz="8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20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ropowerpoint.ru/wp-content/uploads/2013/01/AppleSlide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86" y="-6406"/>
            <a:ext cx="9169886" cy="68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uralsorena.ru/d/719179/d/%D0%BC%D1%83%D0%BA%D0%B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660" y="2186071"/>
            <a:ext cx="699135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188640"/>
            <a:ext cx="243207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chemeClr val="bg1"/>
                </a:solidFill>
              </a:rPr>
              <a:t>flour</a:t>
            </a:r>
            <a:endParaRPr lang="ru-RU" sz="8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43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ropowerpoint.ru/wp-content/uploads/2013/01/AppleSlide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86" y="-6406"/>
            <a:ext cx="9169886" cy="68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://www.medunica.info/istoriy/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47" y="404664"/>
            <a:ext cx="450049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60032" y="908720"/>
            <a:ext cx="385150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chemeClr val="bg1"/>
                </a:solidFill>
              </a:rPr>
              <a:t>o</a:t>
            </a:r>
            <a:r>
              <a:rPr lang="en-US" sz="8800" b="1" dirty="0" smtClean="0">
                <a:solidFill>
                  <a:schemeClr val="bg1"/>
                </a:solidFill>
              </a:rPr>
              <a:t>live oil</a:t>
            </a:r>
            <a:endParaRPr lang="ru-RU" sz="8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90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ropowerpoint.ru/wp-content/uploads/2013/01/AppleSlide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86" y="-6406"/>
            <a:ext cx="9169886" cy="68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://mindhobby.com/images/7/salt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909" y="-6406"/>
            <a:ext cx="5019091" cy="442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4422943"/>
            <a:ext cx="186140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chemeClr val="bg1"/>
                </a:solidFill>
              </a:rPr>
              <a:t>salt</a:t>
            </a:r>
            <a:endParaRPr lang="ru-RU" sz="8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44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ropowerpoint.ru/wp-content/uploads/2013/01/AppleSlide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86" y="-6406"/>
            <a:ext cx="9169886" cy="68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www.emergencyprep101.com/wp-content/uploads/2013/08/9150347-pepper-shaker-isolated-on-whi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2190749"/>
            <a:ext cx="699135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16632"/>
            <a:ext cx="353814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chemeClr val="bg1"/>
                </a:solidFill>
              </a:rPr>
              <a:t>pepper</a:t>
            </a:r>
            <a:endParaRPr lang="ru-RU" sz="8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24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ropowerpoint.ru/wp-content/uploads/2013/01/AppleSlide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947" y="-6406"/>
            <a:ext cx="9169886" cy="68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polzavred.ru/wp-content/uploads/poleznie-svoistva-mango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14" y="2352675"/>
            <a:ext cx="4505325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52947" y="620688"/>
            <a:ext cx="33972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chemeClr val="bg1"/>
                </a:solidFill>
              </a:rPr>
              <a:t>mango</a:t>
            </a:r>
            <a:endParaRPr lang="ru-RU" sz="8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243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ropowerpoint.ru/wp-content/uploads/2013/01/AppleSlide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86" y="-6406"/>
            <a:ext cx="9169886" cy="68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doctorate.ru/wp-content/uploads/2009/01/maslo-slivochno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82" y="8126"/>
            <a:ext cx="6991350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25886" y="4221088"/>
            <a:ext cx="312002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chemeClr val="bg1"/>
                </a:solidFill>
              </a:rPr>
              <a:t>butter</a:t>
            </a:r>
            <a:endParaRPr lang="ru-RU" sz="8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243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ropowerpoint.ru/wp-content/uploads/2013/01/AppleSlide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86" y="-6406"/>
            <a:ext cx="9169886" cy="68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mages.forwallpaper.com/files/thumbs/preview/16/168508__coconut-coconut-walnut-white-background_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2666999"/>
            <a:ext cx="699135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32656"/>
            <a:ext cx="393428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chemeClr val="bg1"/>
                </a:solidFill>
              </a:rPr>
              <a:t>coconut</a:t>
            </a:r>
            <a:endParaRPr lang="ru-RU" sz="8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243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ropowerpoint.ru/wp-content/uploads/2013/01/AppleSlide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86" y="-6406"/>
            <a:ext cx="9169886" cy="68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uralsorena.ru/d/719179/d/%D0%BC%D1%83%D0%BA%D0%B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660" y="2186071"/>
            <a:ext cx="699135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188640"/>
            <a:ext cx="243207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chemeClr val="bg1"/>
                </a:solidFill>
              </a:rPr>
              <a:t>flour</a:t>
            </a:r>
            <a:endParaRPr lang="ru-RU" sz="8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243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ropowerpoint.ru/wp-content/uploads/2013/01/AppleSlide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86" y="-6406"/>
            <a:ext cx="9169886" cy="68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ayzdorov.ru/images/Travi/anana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8"/>
          <a:stretch/>
        </p:blipFill>
        <p:spPr bwMode="auto">
          <a:xfrm>
            <a:off x="4451676" y="-6406"/>
            <a:ext cx="4661358" cy="478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577933"/>
            <a:ext cx="485581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chemeClr val="bg1"/>
                </a:solidFill>
              </a:rPr>
              <a:t>pineapple</a:t>
            </a:r>
            <a:endParaRPr lang="ru-RU" sz="8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243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ropowerpoint.ru/wp-content/uploads/2013/01/AppleSlide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86" y="-6406"/>
            <a:ext cx="9169886" cy="68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://www.medunica.info/istoriy/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47" y="404664"/>
            <a:ext cx="450049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60032" y="908720"/>
            <a:ext cx="385150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chemeClr val="bg1"/>
                </a:solidFill>
              </a:rPr>
              <a:t>o</a:t>
            </a:r>
            <a:r>
              <a:rPr lang="en-US" sz="8800" b="1" dirty="0" smtClean="0">
                <a:solidFill>
                  <a:schemeClr val="bg1"/>
                </a:solidFill>
              </a:rPr>
              <a:t>live oil</a:t>
            </a:r>
            <a:endParaRPr lang="ru-RU" sz="8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372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ropowerpoint.ru/wp-content/uploads/2013/01/AppleSlide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86" y="-6406"/>
            <a:ext cx="9169886" cy="68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www.kr-news.ru/sites/default/files/title_image/2014-01/952634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-6406"/>
            <a:ext cx="6991350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797152"/>
            <a:ext cx="27157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chemeClr val="bg1"/>
                </a:solidFill>
              </a:rPr>
              <a:t>sugar</a:t>
            </a:r>
            <a:endParaRPr lang="ru-RU" sz="8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3728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26</Words>
  <Application>Microsoft Office PowerPoint</Application>
  <PresentationFormat>Экран (4:3)</PresentationFormat>
  <Paragraphs>24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Английский</dc:creator>
  <cp:lastModifiedBy>Английский</cp:lastModifiedBy>
  <cp:revision>4</cp:revision>
  <dcterms:created xsi:type="dcterms:W3CDTF">2015-01-10T02:03:12Z</dcterms:created>
  <dcterms:modified xsi:type="dcterms:W3CDTF">2015-01-10T02:40:15Z</dcterms:modified>
</cp:coreProperties>
</file>