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9" r:id="rId5"/>
    <p:sldId id="260" r:id="rId6"/>
    <p:sldId id="261" r:id="rId7"/>
    <p:sldId id="258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9EF-FFF0-4B7B-8819-041C4D8AF319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835-1339-4C89-AF39-25BA7B03B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1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9EF-FFF0-4B7B-8819-041C4D8AF319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835-1339-4C89-AF39-25BA7B03B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1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9EF-FFF0-4B7B-8819-041C4D8AF319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835-1339-4C89-AF39-25BA7B03B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5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9EF-FFF0-4B7B-8819-041C4D8AF319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835-1339-4C89-AF39-25BA7B03B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9EF-FFF0-4B7B-8819-041C4D8AF319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835-1339-4C89-AF39-25BA7B03B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0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9EF-FFF0-4B7B-8819-041C4D8AF319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835-1339-4C89-AF39-25BA7B03B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9EF-FFF0-4B7B-8819-041C4D8AF319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835-1339-4C89-AF39-25BA7B03B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98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9EF-FFF0-4B7B-8819-041C4D8AF319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835-1339-4C89-AF39-25BA7B03B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1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9EF-FFF0-4B7B-8819-041C4D8AF319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835-1339-4C89-AF39-25BA7B03B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2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9EF-FFF0-4B7B-8819-041C4D8AF319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835-1339-4C89-AF39-25BA7B03B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5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9EF-FFF0-4B7B-8819-041C4D8AF319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2835-1339-4C89-AF39-25BA7B03B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7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119EF-FFF0-4B7B-8819-041C4D8AF319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E2835-1339-4C89-AF39-25BA7B03B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5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700808"/>
            <a:ext cx="63115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Facial feature</a:t>
            </a:r>
            <a:r>
              <a:rPr lang="en-US" sz="8000" b="1" dirty="0"/>
              <a:t>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09700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232" y="51935"/>
            <a:ext cx="20788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u="sng" dirty="0">
                <a:solidFill>
                  <a:srgbClr val="FF0000"/>
                </a:solidFill>
              </a:rPr>
              <a:t>A</a:t>
            </a:r>
            <a:r>
              <a:rPr lang="en-US" sz="9600" u="sng" dirty="0" smtClean="0">
                <a:solidFill>
                  <a:srgbClr val="FF0000"/>
                </a:solidFill>
              </a:rPr>
              <a:t>ge</a:t>
            </a:r>
            <a:endParaRPr lang="ru-RU" sz="9600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5394" y="1962419"/>
            <a:ext cx="23396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young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858" y="3840927"/>
            <a:ext cx="57687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How old are you?</a:t>
            </a:r>
          </a:p>
          <a:p>
            <a:r>
              <a:rPr lang="en-US" sz="6000" b="1" dirty="0" smtClean="0">
                <a:solidFill>
                  <a:schemeClr val="tx2"/>
                </a:solidFill>
              </a:rPr>
              <a:t>How old is he?</a:t>
            </a:r>
          </a:p>
          <a:p>
            <a:r>
              <a:rPr lang="en-US" sz="6000" b="1" dirty="0" smtClean="0">
                <a:solidFill>
                  <a:schemeClr val="tx2"/>
                </a:solidFill>
              </a:rPr>
              <a:t>How old is she?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4935"/>
            <a:ext cx="33119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b="1" dirty="0">
                <a:solidFill>
                  <a:prstClr val="black"/>
                </a:solidFill>
              </a:rPr>
              <a:t>teenager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840105"/>
            <a:ext cx="13019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b="1" dirty="0">
                <a:solidFill>
                  <a:prstClr val="black"/>
                </a:solidFill>
              </a:rPr>
              <a:t>old</a:t>
            </a:r>
            <a:endParaRPr lang="ru-RU" sz="6600" b="1" dirty="0">
              <a:solidFill>
                <a:prstClr val="black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165048" y="1372907"/>
            <a:ext cx="1629123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32040" y="1394103"/>
            <a:ext cx="576064" cy="954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24128" y="1394103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6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нос нарисова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4087"/>
            <a:ext cx="3810000" cy="3086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747274" y="1530867"/>
            <a:ext cx="391164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/>
              <a:t>Nose</a:t>
            </a:r>
          </a:p>
          <a:p>
            <a:pPr algn="ctr"/>
            <a:r>
              <a:rPr lang="en-US" sz="6600" b="1" dirty="0"/>
              <a:t>b</a:t>
            </a:r>
            <a:r>
              <a:rPr lang="en-US" sz="6600" b="1" dirty="0" smtClean="0"/>
              <a:t>ig nose</a:t>
            </a:r>
          </a:p>
          <a:p>
            <a:pPr algn="ctr"/>
            <a:r>
              <a:rPr lang="en-US" sz="6600" b="1" dirty="0"/>
              <a:t>s</a:t>
            </a:r>
            <a:r>
              <a:rPr lang="en-US" sz="6600" b="1" dirty="0" smtClean="0"/>
              <a:t>mall nose</a:t>
            </a:r>
            <a:endParaRPr lang="ru-RU" sz="6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75656" y="116632"/>
            <a:ext cx="63115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8000" b="1" dirty="0">
                <a:solidFill>
                  <a:prstClr val="black"/>
                </a:solidFill>
              </a:rPr>
              <a:t>Facial features</a:t>
            </a:r>
            <a:endParaRPr lang="ru-RU" sz="8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0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глаза мультяшны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85086"/>
            <a:ext cx="3191712" cy="18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1484784"/>
            <a:ext cx="3609899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b</a:t>
            </a:r>
            <a:r>
              <a:rPr lang="en-US" sz="6000" b="1" dirty="0" smtClean="0"/>
              <a:t>ig eyes</a:t>
            </a:r>
          </a:p>
          <a:p>
            <a:r>
              <a:rPr lang="en-US" sz="6000" b="1" dirty="0"/>
              <a:t>s</a:t>
            </a:r>
            <a:r>
              <a:rPr lang="en-US" sz="6000" b="1" dirty="0" smtClean="0"/>
              <a:t>mall eyes</a:t>
            </a:r>
          </a:p>
          <a:p>
            <a:r>
              <a:rPr lang="en-US" sz="6000" b="1" dirty="0"/>
              <a:t>b</a:t>
            </a:r>
            <a:r>
              <a:rPr lang="en-US" sz="6000" b="1" dirty="0" smtClean="0"/>
              <a:t>lue eyes</a:t>
            </a:r>
          </a:p>
          <a:p>
            <a:r>
              <a:rPr lang="en-US" sz="6000" b="1" dirty="0"/>
              <a:t>g</a:t>
            </a:r>
            <a:r>
              <a:rPr lang="en-US" sz="6000" b="1" dirty="0" smtClean="0"/>
              <a:t>reen eyes</a:t>
            </a:r>
          </a:p>
          <a:p>
            <a:r>
              <a:rPr lang="en-US" sz="6000" b="1" dirty="0"/>
              <a:t>d</a:t>
            </a:r>
            <a:r>
              <a:rPr lang="en-US" sz="6000" b="1" dirty="0" smtClean="0"/>
              <a:t>ark eyes</a:t>
            </a:r>
            <a:endParaRPr lang="en-US" sz="6000" b="1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9278"/>
            <a:ext cx="71574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0" b="1" dirty="0">
                <a:solidFill>
                  <a:prstClr val="black"/>
                </a:solidFill>
              </a:rPr>
              <a:t>Facial features</a:t>
            </a:r>
            <a:endParaRPr lang="ru-RU" sz="8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238098"/>
            <a:ext cx="24741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e</a:t>
            </a:r>
            <a:r>
              <a:rPr lang="en-US" sz="9600" b="1" dirty="0" smtClean="0"/>
              <a:t>ye</a:t>
            </a:r>
          </a:p>
          <a:p>
            <a:r>
              <a:rPr lang="en-US" sz="9600" b="1" dirty="0" smtClean="0"/>
              <a:t>eyes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56197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1844824"/>
            <a:ext cx="33877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b</a:t>
            </a:r>
            <a:r>
              <a:rPr lang="en-US" sz="6000" b="1" dirty="0" smtClean="0"/>
              <a:t>ig ears</a:t>
            </a:r>
          </a:p>
          <a:p>
            <a:r>
              <a:rPr lang="en-US" sz="6000" b="1" dirty="0"/>
              <a:t>s</a:t>
            </a:r>
            <a:r>
              <a:rPr lang="en-US" sz="6000" b="1" dirty="0" smtClean="0"/>
              <a:t>mall ears</a:t>
            </a:r>
          </a:p>
          <a:p>
            <a:r>
              <a:rPr lang="en-US" sz="6000" b="1" dirty="0"/>
              <a:t>l</a:t>
            </a:r>
            <a:r>
              <a:rPr lang="en-US" sz="6000" b="1" dirty="0" smtClean="0"/>
              <a:t>ong ears</a:t>
            </a:r>
            <a:endParaRPr lang="ru-RU" sz="6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8864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0" b="1" dirty="0">
                <a:solidFill>
                  <a:prstClr val="black"/>
                </a:solidFill>
              </a:rPr>
              <a:t>Facial features</a:t>
            </a:r>
            <a:endParaRPr lang="ru-RU" sz="80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623628"/>
            <a:ext cx="2790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600" b="1" dirty="0">
                <a:solidFill>
                  <a:prstClr val="black"/>
                </a:solidFill>
              </a:rPr>
              <a:t>Ear</a:t>
            </a:r>
          </a:p>
          <a:p>
            <a:pPr lvl="0"/>
            <a:r>
              <a:rPr lang="en-US" sz="9600" b="1" dirty="0">
                <a:solidFill>
                  <a:prstClr val="black"/>
                </a:solidFill>
              </a:rPr>
              <a:t>Ears</a:t>
            </a:r>
          </a:p>
        </p:txBody>
      </p:sp>
    </p:spTree>
    <p:extLst>
      <p:ext uri="{BB962C8B-B14F-4D97-AF65-F5344CB8AC3E}">
        <p14:creationId xmlns:p14="http://schemas.microsoft.com/office/powerpoint/2010/main" val="52368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р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1754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2420888"/>
            <a:ext cx="41809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m</a:t>
            </a:r>
            <a:r>
              <a:rPr lang="en-US" sz="6000" b="1" dirty="0" smtClean="0"/>
              <a:t>outh</a:t>
            </a:r>
          </a:p>
          <a:p>
            <a:r>
              <a:rPr lang="en-US" sz="6000" b="1" dirty="0"/>
              <a:t>b</a:t>
            </a:r>
            <a:r>
              <a:rPr lang="en-US" sz="6000" b="1" dirty="0" smtClean="0"/>
              <a:t>ig mouth</a:t>
            </a:r>
          </a:p>
          <a:p>
            <a:r>
              <a:rPr lang="en-US" sz="6000" b="1" dirty="0"/>
              <a:t>s</a:t>
            </a:r>
            <a:r>
              <a:rPr lang="en-US" sz="6000" b="1" dirty="0" smtClean="0"/>
              <a:t>mall mouth</a:t>
            </a:r>
            <a:endParaRPr lang="ru-RU" sz="6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88640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0" b="1" dirty="0">
                <a:solidFill>
                  <a:prstClr val="black"/>
                </a:solidFill>
              </a:rPr>
              <a:t>Facial features</a:t>
            </a:r>
            <a:endParaRPr lang="ru-RU" sz="8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7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8" t="19222" r="1" b="25705"/>
          <a:stretch/>
        </p:blipFill>
        <p:spPr bwMode="auto">
          <a:xfrm>
            <a:off x="2026007" y="2204864"/>
            <a:ext cx="5956082" cy="20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461763" y="4503093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moustache</a:t>
            </a:r>
            <a:endParaRPr lang="ru-RU" sz="9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332655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0" b="1" dirty="0">
                <a:solidFill>
                  <a:prstClr val="black"/>
                </a:solidFill>
              </a:rPr>
              <a:t>Facial features</a:t>
            </a:r>
            <a:endParaRPr lang="ru-RU" sz="8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9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hai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" r="12333"/>
          <a:stretch/>
        </p:blipFill>
        <p:spPr bwMode="auto">
          <a:xfrm>
            <a:off x="0" y="1313384"/>
            <a:ext cx="357097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7000" y="0"/>
            <a:ext cx="4153702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long hair</a:t>
            </a:r>
          </a:p>
          <a:p>
            <a:pPr algn="ctr"/>
            <a:r>
              <a:rPr lang="en-US" sz="6000" b="1" dirty="0"/>
              <a:t>s</a:t>
            </a:r>
            <a:r>
              <a:rPr lang="en-US" sz="6000" b="1" dirty="0" smtClean="0"/>
              <a:t>hort hair</a:t>
            </a:r>
          </a:p>
          <a:p>
            <a:pPr algn="ctr"/>
            <a:r>
              <a:rPr lang="en-US" sz="6000" b="1" dirty="0"/>
              <a:t>r</a:t>
            </a:r>
            <a:r>
              <a:rPr lang="en-US" sz="6000" b="1" dirty="0" smtClean="0"/>
              <a:t>ed hair</a:t>
            </a:r>
          </a:p>
          <a:p>
            <a:pPr algn="ctr"/>
            <a:r>
              <a:rPr lang="en-US" sz="6000" b="1" dirty="0"/>
              <a:t>d</a:t>
            </a:r>
            <a:r>
              <a:rPr lang="en-US" sz="6000" b="1" dirty="0" smtClean="0"/>
              <a:t>ark hair</a:t>
            </a:r>
          </a:p>
          <a:p>
            <a:pPr algn="ctr"/>
            <a:r>
              <a:rPr lang="en-US" sz="6000" b="1" dirty="0"/>
              <a:t>f</a:t>
            </a:r>
            <a:r>
              <a:rPr lang="en-US" sz="6000" b="1" dirty="0" smtClean="0"/>
              <a:t>air hair</a:t>
            </a:r>
          </a:p>
          <a:p>
            <a:pPr algn="ctr"/>
            <a:r>
              <a:rPr lang="en-US" sz="6000" b="1" dirty="0"/>
              <a:t>b</a:t>
            </a:r>
            <a:r>
              <a:rPr lang="en-US" sz="6000" b="1" dirty="0" smtClean="0"/>
              <a:t>londes hair</a:t>
            </a:r>
          </a:p>
          <a:p>
            <a:pPr algn="ctr"/>
            <a:r>
              <a:rPr lang="en-US" sz="6000" b="1" dirty="0"/>
              <a:t>c</a:t>
            </a:r>
            <a:r>
              <a:rPr lang="en-US" sz="6000" b="1" dirty="0" smtClean="0"/>
              <a:t>urly hair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8414" y="0"/>
            <a:ext cx="22541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dirty="0">
                <a:solidFill>
                  <a:prstClr val="black"/>
                </a:solidFill>
              </a:rPr>
              <a:t>Hair</a:t>
            </a:r>
          </a:p>
        </p:txBody>
      </p:sp>
    </p:spTree>
    <p:extLst>
      <p:ext uri="{BB962C8B-B14F-4D97-AF65-F5344CB8AC3E}">
        <p14:creationId xmlns:p14="http://schemas.microsoft.com/office/powerpoint/2010/main" val="306188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16632"/>
            <a:ext cx="33552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height</a:t>
            </a:r>
            <a:endParaRPr lang="ru-RU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509120"/>
            <a:ext cx="13049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t</a:t>
            </a:r>
            <a:r>
              <a:rPr lang="en-US" sz="6600" b="1" dirty="0" smtClean="0"/>
              <a:t>all</a:t>
            </a:r>
          </a:p>
        </p:txBody>
      </p:sp>
      <p:pic>
        <p:nvPicPr>
          <p:cNvPr id="7170" name="Picture 2" descr="Картинки по запросу высокий низ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56" y="1657282"/>
            <a:ext cx="5003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88568" y="4286002"/>
            <a:ext cx="20265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/>
              <a:t>short</a:t>
            </a:r>
            <a:endParaRPr lang="ru-RU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22119" y="5539298"/>
            <a:ext cx="29295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average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59148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2308" y="166103"/>
            <a:ext cx="280237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Build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849294"/>
            <a:ext cx="244329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f</a:t>
            </a:r>
            <a:r>
              <a:rPr lang="en-US" sz="6600" b="1" dirty="0" smtClean="0"/>
              <a:t>at</a:t>
            </a:r>
          </a:p>
          <a:p>
            <a:r>
              <a:rPr lang="en-US" sz="6600" b="1" dirty="0" smtClean="0"/>
              <a:t>plump</a:t>
            </a:r>
            <a:endParaRPr lang="ru-RU" sz="6600" b="1" dirty="0"/>
          </a:p>
        </p:txBody>
      </p:sp>
      <p:pic>
        <p:nvPicPr>
          <p:cNvPr id="8194" name="Picture 2" descr="Картинки по запросу sli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2" r="9638" b="1764"/>
          <a:stretch/>
        </p:blipFill>
        <p:spPr bwMode="auto">
          <a:xfrm>
            <a:off x="2915816" y="1865755"/>
            <a:ext cx="3334159" cy="40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2636912"/>
            <a:ext cx="162897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t</a:t>
            </a:r>
            <a:r>
              <a:rPr lang="en-US" sz="6600" b="1" dirty="0" smtClean="0"/>
              <a:t>hin</a:t>
            </a:r>
          </a:p>
          <a:p>
            <a:r>
              <a:rPr lang="en-US" sz="6600" b="1" dirty="0"/>
              <a:t>s</a:t>
            </a:r>
            <a:r>
              <a:rPr lang="en-US" sz="6600" b="1" dirty="0" smtClean="0"/>
              <a:t>lim</a:t>
            </a:r>
          </a:p>
        </p:txBody>
      </p:sp>
    </p:spTree>
    <p:extLst>
      <p:ext uri="{BB962C8B-B14F-4D97-AF65-F5344CB8AC3E}">
        <p14:creationId xmlns:p14="http://schemas.microsoft.com/office/powerpoint/2010/main" val="2518157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86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12</cp:revision>
  <dcterms:created xsi:type="dcterms:W3CDTF">2016-12-05T02:44:46Z</dcterms:created>
  <dcterms:modified xsi:type="dcterms:W3CDTF">2016-12-08T05:34:12Z</dcterms:modified>
</cp:coreProperties>
</file>