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3E10-EA9A-442B-B83B-6D56589CD14E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DC2D-65FF-405B-A7B2-702768B42E8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3E10-EA9A-442B-B83B-6D56589CD14E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DC2D-65FF-405B-A7B2-702768B42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3E10-EA9A-442B-B83B-6D56589CD14E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DC2D-65FF-405B-A7B2-702768B42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3E10-EA9A-442B-B83B-6D56589CD14E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DC2D-65FF-405B-A7B2-702768B42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3E10-EA9A-442B-B83B-6D56589CD14E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DC2D-65FF-405B-A7B2-702768B42E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3E10-EA9A-442B-B83B-6D56589CD14E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DC2D-65FF-405B-A7B2-702768B42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3E10-EA9A-442B-B83B-6D56589CD14E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DC2D-65FF-405B-A7B2-702768B42E8F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3E10-EA9A-442B-B83B-6D56589CD14E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DC2D-65FF-405B-A7B2-702768B42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3E10-EA9A-442B-B83B-6D56589CD14E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DC2D-65FF-405B-A7B2-702768B42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3E10-EA9A-442B-B83B-6D56589CD14E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DC2D-65FF-405B-A7B2-702768B42E8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3E10-EA9A-442B-B83B-6D56589CD14E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DC2D-65FF-405B-A7B2-702768B42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E583E10-EA9A-442B-B83B-6D56589CD14E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EEADC2D-65FF-405B-A7B2-702768B42E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_Fs1-L89FyxU/S_eMMBMzqMI/AAAAAAAABmY/Bpn-LYtjS-k/s1600/Торт+со+свечами+и+розы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2" t="3346"/>
          <a:stretch/>
        </p:blipFill>
        <p:spPr bwMode="auto">
          <a:xfrm>
            <a:off x="323528" y="764703"/>
            <a:ext cx="4176464" cy="497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0441" y="1988840"/>
            <a:ext cx="34916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/>
                </a:solidFill>
              </a:rPr>
              <a:t>My Birthday!</a:t>
            </a:r>
            <a:endParaRPr lang="ru-RU" sz="4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0728"/>
            <a:ext cx="546495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accent6"/>
                </a:solidFill>
              </a:rPr>
              <a:t>Birthday</a:t>
            </a:r>
          </a:p>
          <a:p>
            <a:r>
              <a:rPr lang="en-US" sz="6000" b="1" dirty="0" smtClean="0">
                <a:solidFill>
                  <a:schemeClr val="accent6"/>
                </a:solidFill>
              </a:rPr>
              <a:t>My birthday</a:t>
            </a:r>
          </a:p>
          <a:p>
            <a:r>
              <a:rPr lang="en-US" sz="6000" b="1" dirty="0" smtClean="0">
                <a:solidFill>
                  <a:schemeClr val="accent6"/>
                </a:solidFill>
              </a:rPr>
              <a:t>The birthday</a:t>
            </a:r>
          </a:p>
          <a:p>
            <a:r>
              <a:rPr lang="en-US" sz="6000" b="1" dirty="0" smtClean="0">
                <a:solidFill>
                  <a:schemeClr val="accent6"/>
                </a:solidFill>
              </a:rPr>
              <a:t>Happy birthday</a:t>
            </a:r>
            <a:endParaRPr lang="ru-RU" sz="6000" dirty="0"/>
          </a:p>
        </p:txBody>
      </p:sp>
      <p:pic>
        <p:nvPicPr>
          <p:cNvPr id="1026" name="Picture 2" descr="&amp;Scy; &amp;Dcy;&amp;ncy;&amp;iocy;&amp;mcy; &amp;Rcy;&amp;ocy;&amp;zhcy;&amp;dcy;&amp;iecy;&amp;ncy;&amp;icy;&amp;yacy;, AquaVin!!! &quot; SE4ever.ru - &amp;Ocy;&amp;kcy;&amp;ucy;&amp;ncy;&amp;icy;&amp;scy;&amp;softcy; &amp;vcy; &amp;mcy;&amp;icy;&amp;rcy; Sony Ericsson &amp;icy; Son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r="37508"/>
          <a:stretch/>
        </p:blipFill>
        <p:spPr bwMode="auto">
          <a:xfrm>
            <a:off x="5788486" y="620688"/>
            <a:ext cx="3355514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5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220559"/>
            <a:ext cx="2082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party</a:t>
            </a:r>
            <a:endParaRPr lang="ru-RU" sz="7200" dirty="0"/>
          </a:p>
        </p:txBody>
      </p:sp>
      <p:pic>
        <p:nvPicPr>
          <p:cNvPr id="2050" name="Picture 2" descr="&amp;Pcy;&amp;rcy;&amp;acy;&amp;zcy;&amp;dcy;&amp;ncy;&amp;icy;&amp;kcy;&amp;icy; - &amp;ecy;&amp;tcy;&amp;ocy; &amp;zcy;&amp;acy;&amp;mcy;&amp;iecy;&amp;chcy;&amp;acy;&amp;tcy;&amp;iecy;&amp;lcy;&amp;softcy;&amp;ncy;&amp;ocy;&amp;jcy; &amp;scy;&amp;pcy;&amp;ocy;&amp;scy;&amp;ocy;&amp;bcy; &amp;pcy;&amp;ocy;&amp;dcy;&amp;ncy;&amp;yacy;&amp;tcy;&amp;softcy; &amp;ncy;&amp;acy;&amp;scy;&amp;tcy;&amp;rcy;&amp;ocy;&amp;iecy;&amp;ncy;&amp;icy;&amp;iecy; &amp;scy;&amp;iecy;&amp;bcy;&amp;iecy; &amp;icy; &amp;scy;&amp;vcy;&amp;ocy;&amp;icy;&amp;mcy; - 31 May 2013 - Blog - Ternall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 r="-3593" b="24073"/>
          <a:stretch/>
        </p:blipFill>
        <p:spPr bwMode="auto">
          <a:xfrm>
            <a:off x="4283968" y="777057"/>
            <a:ext cx="4102718" cy="409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2420888"/>
            <a:ext cx="626325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a</a:t>
            </a:r>
            <a:r>
              <a:rPr lang="en-US" sz="7200" dirty="0" smtClean="0"/>
              <a:t> party</a:t>
            </a:r>
          </a:p>
          <a:p>
            <a:r>
              <a:rPr lang="en-US" sz="7200" dirty="0"/>
              <a:t>t</a:t>
            </a:r>
            <a:r>
              <a:rPr lang="en-US" sz="7200" dirty="0" smtClean="0"/>
              <a:t>he party</a:t>
            </a:r>
          </a:p>
          <a:p>
            <a:r>
              <a:rPr lang="en-US" sz="7200" dirty="0" smtClean="0"/>
              <a:t>a birthday party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16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Rcy;&amp;ocy;&amp;zhcy;&amp;dcy;&amp;iecy;&amp;scy;&amp;tcy;&amp;vcy;&amp;iecy;&amp;ncy;&amp;scy;&amp;kcy;&amp;yacy; gif-&amp;acy;&amp;ncy;&amp;icy;&amp;mcy;&amp;acy;&amp;tscy;&amp;icy;&amp;yacy; &quot; GREAT.AZ &amp;Scy;&amp;acy;&amp;mcy;&amp;ycy;&amp;iecy; &amp;Icy;&amp;ncy;&amp;tcy;&amp;iecy;&amp;rcy;&amp;iecy;&amp;scy;&amp;ncy;&amp;ycy;&amp;iecy; &amp;Ncy;&amp;ocy;&amp;vcy;&amp;ocy;&amp;scy;&amp;t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0688"/>
            <a:ext cx="3888432" cy="355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185" y="555755"/>
            <a:ext cx="4201791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c</a:t>
            </a:r>
            <a:r>
              <a:rPr lang="en-US" sz="6600" dirty="0" smtClean="0"/>
              <a:t>andle</a:t>
            </a:r>
          </a:p>
          <a:p>
            <a:r>
              <a:rPr lang="en-US" sz="6600" dirty="0"/>
              <a:t>a</a:t>
            </a:r>
            <a:r>
              <a:rPr lang="en-US" sz="6600" dirty="0" smtClean="0"/>
              <a:t> candle</a:t>
            </a:r>
          </a:p>
          <a:p>
            <a:r>
              <a:rPr lang="en-US" sz="6600" dirty="0"/>
              <a:t>t</a:t>
            </a:r>
            <a:r>
              <a:rPr lang="en-US" sz="6600" dirty="0" smtClean="0"/>
              <a:t>he candle</a:t>
            </a:r>
          </a:p>
          <a:p>
            <a:r>
              <a:rPr lang="en-US" sz="6600" dirty="0"/>
              <a:t>c</a:t>
            </a:r>
            <a:r>
              <a:rPr lang="en-US" sz="6600" dirty="0" smtClean="0"/>
              <a:t>andles</a:t>
            </a:r>
          </a:p>
          <a:p>
            <a:r>
              <a:rPr lang="en-US" sz="6600" dirty="0"/>
              <a:t>t</a:t>
            </a:r>
            <a:r>
              <a:rPr lang="en-US" sz="6600" dirty="0" smtClean="0"/>
              <a:t>wo candles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93404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Gcy;&amp;dcy;&amp;iecy; &amp;zhcy;&amp;icy;&amp;vcy;&amp;ucy;&amp;tcy; &amp;scy;&amp;acy;&amp;mcy;&amp;ycy;&amp;iecy; &amp;scy;&amp;chcy;&amp;acy;&amp;scy;&amp;tcy;&amp;lcy;&amp;icy;&amp;vcy;&amp;ycy;&amp;iecy; &amp;lcy;&amp;yucy;&amp;dcy;&amp;icy;? &quot;8 &amp;CHcy;&amp;acy;&amp;scy;&amp;ocy;&amp;vcy;&quot; - &amp;scy;&amp;ocy;&amp;ocy;&amp;bcy;&amp;shchcy;&amp;iecy;&amp;scy;&amp;tcy;&amp;vcy;&amp;ocy; &amp;lcy;&amp;yucy;&amp;dcy;&amp;iecy;&amp;jcy; &amp;scy;&amp;ocy; &amp;zcy;&amp;dcy;&amp;ocy;&amp;rcy;&amp;ocy;&amp;vcy;&amp;ycy;&amp;mcy; &amp;ocy;&amp;tcy;&amp;ncy;&amp;ocy;&amp;shcy;&amp;iecy;&amp;ncy;&amp;icy;&amp;iecy;&amp;mcy; &amp;kcy; &amp;rcy;&amp;acy;&amp;bcy;&amp;ocy;&amp;tcy;&amp;ie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5" r="2790" b="11796"/>
          <a:stretch/>
        </p:blipFill>
        <p:spPr bwMode="auto">
          <a:xfrm>
            <a:off x="683568" y="908720"/>
            <a:ext cx="47929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2160" y="1988840"/>
            <a:ext cx="26468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Happy</a:t>
            </a:r>
          </a:p>
          <a:p>
            <a:r>
              <a:rPr lang="en-US" sz="7200" dirty="0" smtClean="0"/>
              <a:t>happy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33095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Bcy;&amp;ocy;&amp;lcy;&amp;icy;&amp;tcy; &amp;dcy;&amp;ucy;&amp;shcy;&amp;acy; &quot; &amp;Acy;&amp;kcy;&amp;tcy;&amp;icy;&amp;vcy;&amp;ncy;&amp;ycy;&amp;iecy; &amp;tcy;&amp;acy;&amp;rcy;&amp;acy;&amp;kcy;&amp;acy;&amp;ncy;&amp;ycy; &amp;Scy;&amp;vcy;&amp;iecy;&amp;tcy;&amp;Lcy;&amp;acy;&amp;ncy;&amp;kcy;&amp;icy;&amp;Acy;&amp;kcy;&amp;tcy;&amp;icy;&amp;vcy;&amp;ncy;&amp;ycy;&amp;iecy; &amp;tcy;&amp;acy;&amp;rcy;&amp;acy;&amp;kcy;&amp;acy;&amp;ncy;&amp;ycy; &amp;Scy;&amp;vcy;&amp;iecy;&amp;tcy;&amp;Lcy;&amp;acy;&amp;ncy;&amp;k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52565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4168" y="1988840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sad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1778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Pcy;&amp;rcy;&amp;acy;&amp;zcy;&amp;dcy;&amp;ncy;&amp;icy;&amp;kcy;&amp;icy; - &amp;ecy;&amp;tcy;&amp;ocy; &amp;zcy;&amp;acy;&amp;mcy;&amp;iecy;&amp;chcy;&amp;acy;&amp;tcy;&amp;iecy;&amp;lcy;&amp;softcy;&amp;ncy;&amp;ocy;&amp;jcy; &amp;scy;&amp;pcy;&amp;ocy;&amp;scy;&amp;ocy;&amp;bcy; &amp;pcy;&amp;ocy;&amp;dcy;&amp;ncy;&amp;yacy;&amp;tcy;&amp;softcy; &amp;ncy;&amp;acy;&amp;scy;&amp;tcy;&amp;rcy;&amp;ocy;&amp;iecy;&amp;ncy;&amp;icy;&amp;iecy; &amp;scy;&amp;iecy;&amp;bcy;&amp;iecy; &amp;icy; &amp;scy;&amp;vcy;&amp;ocy;&amp;icy;&amp;mcy; - 31 May 2013 - Blog - Ternall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 r="-3593" b="24073"/>
          <a:stretch/>
        </p:blipFill>
        <p:spPr bwMode="auto">
          <a:xfrm>
            <a:off x="5687255" y="476672"/>
            <a:ext cx="3094606" cy="30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&amp;Bcy;&amp;ocy;&amp;lcy;&amp;icy;&amp;tcy; &amp;dcy;&amp;ucy;&amp;shcy;&amp;acy; &quot; &amp;Acy;&amp;kcy;&amp;tcy;&amp;icy;&amp;vcy;&amp;ncy;&amp;ycy;&amp;iecy; &amp;tcy;&amp;acy;&amp;rcy;&amp;acy;&amp;kcy;&amp;acy;&amp;ncy;&amp;ycy; &amp;Scy;&amp;vcy;&amp;iecy;&amp;tcy;&amp;Lcy;&amp;acy;&amp;ncy;&amp;kcy;&amp;icy;&amp;Acy;&amp;kcy;&amp;tcy;&amp;icy;&amp;vcy;&amp;ncy;&amp;ycy;&amp;iecy; &amp;tcy;&amp;acy;&amp;rcy;&amp;acy;&amp;kcy;&amp;acy;&amp;ncy;&amp;ycy; &amp;Scy;&amp;vcy;&amp;iecy;&amp;tcy;&amp;Lcy;&amp;acy;&amp;ncy;&amp;kcy;&amp;i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9309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&amp;Gcy;&amp;dcy;&amp;iecy; &amp;zhcy;&amp;icy;&amp;vcy;&amp;ucy;&amp;tcy; &amp;scy;&amp;acy;&amp;mcy;&amp;ycy;&amp;iecy; &amp;scy;&amp;chcy;&amp;acy;&amp;scy;&amp;tcy;&amp;lcy;&amp;icy;&amp;vcy;&amp;ycy;&amp;iecy; &amp;lcy;&amp;yucy;&amp;dcy;&amp;icy;? &quot;8 &amp;CHcy;&amp;acy;&amp;scy;&amp;ocy;&amp;vcy;&quot; - &amp;scy;&amp;ocy;&amp;ocy;&amp;bcy;&amp;shchcy;&amp;iecy;&amp;scy;&amp;tcy;&amp;vcy;&amp;ocy; &amp;lcy;&amp;yucy;&amp;dcy;&amp;iecy;&amp;jcy; &amp;scy;&amp;ocy; &amp;zcy;&amp;dcy;&amp;ocy;&amp;rcy;&amp;ocy;&amp;vcy;&amp;ycy;&amp;mcy; &amp;ocy;&amp;tcy;&amp;ncy;&amp;ocy;&amp;shcy;&amp;iecy;&amp;ncy;&amp;icy;&amp;iecy;&amp;mcy; &amp;kcy; &amp;rcy;&amp;acy;&amp;bcy;&amp;ocy;&amp;tcy;&amp;iecy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5" r="2790" b="11796"/>
          <a:stretch/>
        </p:blipFill>
        <p:spPr bwMode="auto">
          <a:xfrm>
            <a:off x="421512" y="4293096"/>
            <a:ext cx="225952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&amp;Rcy;&amp;ocy;&amp;zhcy;&amp;dcy;&amp;iecy;&amp;scy;&amp;tcy;&amp;vcy;&amp;iecy;&amp;ncy;&amp;scy;&amp;kcy;&amp;yacy; gif-&amp;acy;&amp;ncy;&amp;icy;&amp;mcy;&amp;acy;&amp;tscy;&amp;icy;&amp;yacy; &quot; GREAT.AZ &amp;Scy;&amp;acy;&amp;mcy;&amp;ycy;&amp;iecy; &amp;Icy;&amp;ncy;&amp;tcy;&amp;iecy;&amp;rcy;&amp;iecy;&amp;scy;&amp;ncy;&amp;ycy;&amp;iecy; &amp;Ncy;&amp;ocy;&amp;vcy;&amp;ocy;&amp;scy;&amp;tcy;&amp;i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4" y="482258"/>
            <a:ext cx="2989201" cy="273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81035" y="3501008"/>
            <a:ext cx="3262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birthday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2296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476671"/>
            <a:ext cx="467307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/>
              <a:t>s</a:t>
            </a:r>
            <a:r>
              <a:rPr lang="en-US" sz="7200" dirty="0" smtClean="0"/>
              <a:t>ad</a:t>
            </a:r>
          </a:p>
          <a:p>
            <a:pPr algn="ctr"/>
            <a:r>
              <a:rPr lang="en-US" sz="7200" dirty="0"/>
              <a:t>a</a:t>
            </a:r>
            <a:r>
              <a:rPr lang="en-US" sz="7200" dirty="0" smtClean="0"/>
              <a:t> party</a:t>
            </a:r>
          </a:p>
          <a:p>
            <a:pPr algn="ctr"/>
            <a:r>
              <a:rPr lang="en-US" sz="7200" dirty="0" smtClean="0"/>
              <a:t>the candle</a:t>
            </a:r>
          </a:p>
          <a:p>
            <a:pPr algn="ctr"/>
            <a:r>
              <a:rPr lang="en-US" sz="7200" dirty="0"/>
              <a:t>h</a:t>
            </a:r>
            <a:r>
              <a:rPr lang="en-US" sz="7200" dirty="0" smtClean="0"/>
              <a:t>appy</a:t>
            </a:r>
          </a:p>
          <a:p>
            <a:pPr algn="ctr"/>
            <a:r>
              <a:rPr lang="en-US" sz="7200" dirty="0"/>
              <a:t>m</a:t>
            </a:r>
            <a:r>
              <a:rPr lang="en-US" sz="7200" dirty="0" smtClean="0"/>
              <a:t>y birthday</a:t>
            </a:r>
            <a:endParaRPr lang="ru-RU" sz="7200" dirty="0"/>
          </a:p>
        </p:txBody>
      </p:sp>
      <p:pic>
        <p:nvPicPr>
          <p:cNvPr id="3" name="Picture 2" descr="&amp;Bcy;&amp;ocy;&amp;lcy;&amp;icy;&amp;tcy; &amp;dcy;&amp;ucy;&amp;shcy;&amp;acy; &quot; &amp;Acy;&amp;kcy;&amp;tcy;&amp;icy;&amp;vcy;&amp;ncy;&amp;ycy;&amp;iecy; &amp;tcy;&amp;acy;&amp;rcy;&amp;acy;&amp;kcy;&amp;acy;&amp;ncy;&amp;ycy; &amp;Scy;&amp;vcy;&amp;iecy;&amp;tcy;&amp;Lcy;&amp;acy;&amp;ncy;&amp;kcy;&amp;icy;&amp;Acy;&amp;kcy;&amp;tcy;&amp;icy;&amp;vcy;&amp;ncy;&amp;ycy;&amp;iecy; &amp;tcy;&amp;acy;&amp;rcy;&amp;acy;&amp;kcy;&amp;acy;&amp;ncy;&amp;ycy; &amp;Scy;&amp;vcy;&amp;iecy;&amp;tcy;&amp;Lcy;&amp;acy;&amp;ncy;&amp;kcy;&amp;i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&amp;Pcy;&amp;rcy;&amp;acy;&amp;zcy;&amp;dcy;&amp;ncy;&amp;icy;&amp;kcy;&amp;icy; - &amp;ecy;&amp;tcy;&amp;ocy; &amp;zcy;&amp;acy;&amp;mcy;&amp;iecy;&amp;chcy;&amp;acy;&amp;tcy;&amp;iecy;&amp;lcy;&amp;softcy;&amp;ncy;&amp;ocy;&amp;jcy; &amp;scy;&amp;pcy;&amp;ocy;&amp;scy;&amp;ocy;&amp;bcy; &amp;pcy;&amp;ocy;&amp;dcy;&amp;ncy;&amp;yacy;&amp;tcy;&amp;softcy; &amp;ncy;&amp;acy;&amp;scy;&amp;tcy;&amp;rcy;&amp;ocy;&amp;iecy;&amp;ncy;&amp;icy;&amp;iecy; &amp;scy;&amp;iecy;&amp;bcy;&amp;iecy; &amp;icy; &amp;scy;&amp;vcy;&amp;ocy;&amp;icy;&amp;mcy; - 31 May 2013 - Blog - Ternall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 r="-3593" b="24073"/>
          <a:stretch/>
        </p:blipFill>
        <p:spPr bwMode="auto">
          <a:xfrm>
            <a:off x="1043608" y="1124744"/>
            <a:ext cx="1798462" cy="179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&amp;Rcy;&amp;ocy;&amp;zhcy;&amp;dcy;&amp;iecy;&amp;scy;&amp;tcy;&amp;vcy;&amp;iecy;&amp;ncy;&amp;scy;&amp;kcy;&amp;yacy; gif-&amp;acy;&amp;ncy;&amp;icy;&amp;mcy;&amp;acy;&amp;tscy;&amp;icy;&amp;yacy; &quot; GREAT.AZ &amp;Scy;&amp;acy;&amp;mcy;&amp;ycy;&amp;iecy; &amp;Icy;&amp;ncy;&amp;tcy;&amp;iecy;&amp;rcy;&amp;iecy;&amp;scy;&amp;ncy;&amp;ycy;&amp;iecy; &amp;Ncy;&amp;ocy;&amp;vcy;&amp;ocy;&amp;scy;&amp;tcy;&amp;i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162" y="2598362"/>
            <a:ext cx="1519614" cy="138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&amp;Gcy;&amp;dcy;&amp;iecy; &amp;zhcy;&amp;icy;&amp;vcy;&amp;ucy;&amp;tcy; &amp;scy;&amp;acy;&amp;mcy;&amp;ycy;&amp;iecy; &amp;scy;&amp;chcy;&amp;acy;&amp;scy;&amp;tcy;&amp;lcy;&amp;icy;&amp;vcy;&amp;ycy;&amp;iecy; &amp;lcy;&amp;yucy;&amp;dcy;&amp;icy;? &quot;8 &amp;CHcy;&amp;acy;&amp;scy;&amp;ocy;&amp;vcy;&quot; - &amp;scy;&amp;ocy;&amp;ocy;&amp;bcy;&amp;shchcy;&amp;iecy;&amp;scy;&amp;tcy;&amp;vcy;&amp;ocy; &amp;lcy;&amp;yucy;&amp;dcy;&amp;iecy;&amp;jcy; &amp;scy;&amp;ocy; &amp;zcy;&amp;dcy;&amp;ocy;&amp;rcy;&amp;ocy;&amp;vcy;&amp;ycy;&amp;mcy; &amp;ocy;&amp;tcy;&amp;ncy;&amp;ocy;&amp;shcy;&amp;iecy;&amp;ncy;&amp;icy;&amp;iecy;&amp;mcy; &amp;kcy; &amp;rcy;&amp;acy;&amp;bcy;&amp;ocy;&amp;tcy;&amp;iecy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5" r="2790" b="11796"/>
          <a:stretch/>
        </p:blipFill>
        <p:spPr bwMode="auto">
          <a:xfrm>
            <a:off x="1721732" y="3717032"/>
            <a:ext cx="1371679" cy="144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atermarked.cutcaster.com/cutcaster-photo-100613979-My-Birthda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604" y="5165441"/>
            <a:ext cx="1599476" cy="15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05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29</TotalTime>
  <Words>38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Английский</dc:creator>
  <cp:lastModifiedBy>Английский</cp:lastModifiedBy>
  <cp:revision>7</cp:revision>
  <dcterms:created xsi:type="dcterms:W3CDTF">2012-11-26T05:18:31Z</dcterms:created>
  <dcterms:modified xsi:type="dcterms:W3CDTF">2016-01-11T03:13:14Z</dcterms:modified>
</cp:coreProperties>
</file>