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84" r:id="rId4"/>
    <p:sldId id="260" r:id="rId5"/>
    <p:sldId id="261" r:id="rId6"/>
    <p:sldId id="262" r:id="rId7"/>
    <p:sldId id="264" r:id="rId8"/>
    <p:sldId id="283" r:id="rId9"/>
    <p:sldId id="288" r:id="rId10"/>
    <p:sldId id="287" r:id="rId11"/>
    <p:sldId id="289" r:id="rId12"/>
    <p:sldId id="285" r:id="rId13"/>
    <p:sldId id="286" r:id="rId14"/>
    <p:sldId id="291" r:id="rId15"/>
    <p:sldId id="292" r:id="rId16"/>
    <p:sldId id="290" r:id="rId17"/>
    <p:sldId id="29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563AA-6828-4A5D-9ED1-C051EA212831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7365-5BE0-4BD0-AE10-F00517C7C73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563AA-6828-4A5D-9ED1-C051EA212831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7365-5BE0-4BD0-AE10-F00517C7C7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563AA-6828-4A5D-9ED1-C051EA212831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7365-5BE0-4BD0-AE10-F00517C7C7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563AA-6828-4A5D-9ED1-C051EA212831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7365-5BE0-4BD0-AE10-F00517C7C7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563AA-6828-4A5D-9ED1-C051EA212831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7365-5BE0-4BD0-AE10-F00517C7C73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563AA-6828-4A5D-9ED1-C051EA212831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7365-5BE0-4BD0-AE10-F00517C7C7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563AA-6828-4A5D-9ED1-C051EA212831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7365-5BE0-4BD0-AE10-F00517C7C734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563AA-6828-4A5D-9ED1-C051EA212831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7365-5BE0-4BD0-AE10-F00517C7C7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563AA-6828-4A5D-9ED1-C051EA212831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7365-5BE0-4BD0-AE10-F00517C7C7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563AA-6828-4A5D-9ED1-C051EA212831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7365-5BE0-4BD0-AE10-F00517C7C734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563AA-6828-4A5D-9ED1-C051EA212831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7365-5BE0-4BD0-AE10-F00517C7C7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752563AA-6828-4A5D-9ED1-C051EA212831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172C7365-5BE0-4BD0-AE10-F00517C7C73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3.jpeg"/><Relationship Id="rId7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6.jpeg"/><Relationship Id="rId10" Type="http://schemas.openxmlformats.org/officeDocument/2006/relationships/image" Target="../media/image13.jpeg"/><Relationship Id="rId4" Type="http://schemas.openxmlformats.org/officeDocument/2006/relationships/image" Target="../media/image5.jpeg"/><Relationship Id="rId9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ages.clipartpanda.com/doctor-clip-art-784399_700688_doctor_clip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2866653" cy="3969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5227" y="980728"/>
            <a:ext cx="1014941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        </a:t>
            </a:r>
            <a:r>
              <a:rPr lang="en-US" sz="8000" b="1" dirty="0" smtClean="0"/>
              <a:t>  Doctor</a:t>
            </a:r>
          </a:p>
          <a:p>
            <a:r>
              <a:rPr lang="en-US" sz="8000" b="1" dirty="0"/>
              <a:t> </a:t>
            </a:r>
            <a:r>
              <a:rPr lang="en-US" sz="8000" b="1" dirty="0" smtClean="0"/>
              <a:t>          Nurse</a:t>
            </a:r>
            <a:endParaRPr lang="en-US" sz="8000" b="1" dirty="0"/>
          </a:p>
          <a:p>
            <a:endParaRPr lang="en-US" sz="8000" b="1" dirty="0" smtClean="0"/>
          </a:p>
          <a:p>
            <a:r>
              <a:rPr lang="en-US" sz="8000" b="1" dirty="0" smtClean="0"/>
              <a:t>help sick people</a:t>
            </a:r>
          </a:p>
        </p:txBody>
      </p:sp>
      <p:pic>
        <p:nvPicPr>
          <p:cNvPr id="1026" name="Picture 2" descr="http://images.clipartpanda.com/nurse-clipart-search-results-search-results-for-nurse-pictures-graphic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2" t="-2232" r="28360" b="1"/>
          <a:stretch/>
        </p:blipFill>
        <p:spPr bwMode="auto">
          <a:xfrm>
            <a:off x="6985428" y="404664"/>
            <a:ext cx="1736721" cy="4185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72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humb1.shutterstock.com/display_pic_with_logo/524260/222469354/stock-vector-greengrocer-and-a-girl-22246935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66" b="10992"/>
          <a:stretch/>
        </p:blipFill>
        <p:spPr bwMode="auto">
          <a:xfrm>
            <a:off x="5076056" y="1196752"/>
            <a:ext cx="3628220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05588" y="99555"/>
            <a:ext cx="6596678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/>
              <a:t>Greengrocer</a:t>
            </a:r>
          </a:p>
          <a:p>
            <a:endParaRPr lang="en-US" sz="8000" b="1" dirty="0" smtClean="0"/>
          </a:p>
          <a:p>
            <a:endParaRPr lang="en-US" sz="8000" b="1" dirty="0" smtClean="0"/>
          </a:p>
          <a:p>
            <a:r>
              <a:rPr lang="en-US" sz="8000" b="1" dirty="0" smtClean="0"/>
              <a:t>Sell fruit </a:t>
            </a:r>
          </a:p>
          <a:p>
            <a:r>
              <a:rPr lang="en-US" sz="8000" b="1" dirty="0" smtClean="0"/>
              <a:t>and vegetables</a:t>
            </a:r>
            <a:endParaRPr lang="ru-RU" sz="8000" b="1" dirty="0"/>
          </a:p>
        </p:txBody>
      </p:sp>
    </p:spTree>
    <p:extLst>
      <p:ext uri="{BB962C8B-B14F-4D97-AF65-F5344CB8AC3E}">
        <p14:creationId xmlns:p14="http://schemas.microsoft.com/office/powerpoint/2010/main" val="3451672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clipartfreefor.com/cliparts/waiter-clipart/cliparti1_waiter-clipart_0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6" r="14866" b="5978"/>
          <a:stretch/>
        </p:blipFill>
        <p:spPr bwMode="auto">
          <a:xfrm>
            <a:off x="899592" y="620688"/>
            <a:ext cx="2666198" cy="3761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60032" y="980728"/>
            <a:ext cx="297549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/>
              <a:t>w</a:t>
            </a:r>
            <a:r>
              <a:rPr lang="en-US" sz="8000" b="1" dirty="0" smtClean="0"/>
              <a:t>ait</a:t>
            </a:r>
            <a:r>
              <a:rPr lang="en-US" sz="8000" b="1" dirty="0" smtClean="0">
                <a:solidFill>
                  <a:schemeClr val="accent1"/>
                </a:solidFill>
              </a:rPr>
              <a:t>er</a:t>
            </a:r>
          </a:p>
          <a:p>
            <a:r>
              <a:rPr lang="en-US" sz="8000" b="1" dirty="0" smtClean="0"/>
              <a:t>wait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504" y="4638060"/>
            <a:ext cx="87254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7200" b="1" dirty="0">
                <a:solidFill>
                  <a:prstClr val="black"/>
                </a:solidFill>
              </a:rPr>
              <a:t>serve </a:t>
            </a:r>
            <a:r>
              <a:rPr lang="en-US" sz="7200" b="1" dirty="0" smtClean="0">
                <a:solidFill>
                  <a:prstClr val="black"/>
                </a:solidFill>
              </a:rPr>
              <a:t>drinks and </a:t>
            </a:r>
            <a:r>
              <a:rPr lang="en-US" sz="7200" b="1" dirty="0">
                <a:solidFill>
                  <a:prstClr val="black"/>
                </a:solidFill>
              </a:rPr>
              <a:t>food</a:t>
            </a:r>
            <a:endParaRPr lang="ru-RU" sz="7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61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ages.clipartpanda.com/doctor-clip-art-784399_700688_doctor_clip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2866653" cy="3969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5227" y="980728"/>
            <a:ext cx="1014941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        </a:t>
            </a:r>
            <a:r>
              <a:rPr lang="en-US" sz="8000" b="1" dirty="0" smtClean="0"/>
              <a:t>  Doctor</a:t>
            </a:r>
          </a:p>
          <a:p>
            <a:r>
              <a:rPr lang="en-US" sz="8000" b="1" dirty="0"/>
              <a:t> </a:t>
            </a:r>
            <a:r>
              <a:rPr lang="en-US" sz="8000" b="1" dirty="0" smtClean="0"/>
              <a:t>          Nurse</a:t>
            </a:r>
            <a:endParaRPr lang="en-US" sz="8000" b="1" dirty="0"/>
          </a:p>
          <a:p>
            <a:endParaRPr lang="en-US" sz="8000" b="1" dirty="0" smtClean="0"/>
          </a:p>
          <a:p>
            <a:r>
              <a:rPr lang="en-US" sz="8000" b="1" dirty="0" smtClean="0"/>
              <a:t>help sick people</a:t>
            </a:r>
          </a:p>
        </p:txBody>
      </p:sp>
      <p:pic>
        <p:nvPicPr>
          <p:cNvPr id="1026" name="Picture 2" descr="http://images.clipartpanda.com/nurse-clipart-search-results-search-results-for-nurse-pictures-graphic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2" t="-2232" r="28360" b="1"/>
          <a:stretch/>
        </p:blipFill>
        <p:spPr bwMode="auto">
          <a:xfrm>
            <a:off x="6985428" y="404664"/>
            <a:ext cx="1736721" cy="4185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27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cdn.vectorstock.com/i/composite/27,10/baker-with-bread-vector-7127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16632"/>
            <a:ext cx="3619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cdn.vectorstock.com/i/composite/15,80/baker-with-bread-basket-vector-4715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24944"/>
            <a:ext cx="3619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1261" y="370399"/>
            <a:ext cx="274947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/>
              <a:t>b</a:t>
            </a:r>
            <a:r>
              <a:rPr lang="en-US" sz="8000" b="1" dirty="0" smtClean="0"/>
              <a:t>ak</a:t>
            </a:r>
            <a:r>
              <a:rPr lang="en-US" sz="8000" b="1" dirty="0" smtClean="0">
                <a:solidFill>
                  <a:schemeClr val="accent1"/>
                </a:solidFill>
              </a:rPr>
              <a:t>er</a:t>
            </a:r>
          </a:p>
          <a:p>
            <a:r>
              <a:rPr lang="en-US" sz="8000" b="1" dirty="0" smtClean="0"/>
              <a:t>bake </a:t>
            </a:r>
            <a:endParaRPr lang="ru-RU" sz="8000" b="1" dirty="0"/>
          </a:p>
        </p:txBody>
      </p:sp>
    </p:spTree>
    <p:extLst>
      <p:ext uri="{BB962C8B-B14F-4D97-AF65-F5344CB8AC3E}">
        <p14:creationId xmlns:p14="http://schemas.microsoft.com/office/powerpoint/2010/main" val="827997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thumbs.dreamstime.com/z/postman-303454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99" b="2816"/>
          <a:stretch/>
        </p:blipFill>
        <p:spPr bwMode="auto">
          <a:xfrm>
            <a:off x="6372200" y="4584"/>
            <a:ext cx="2560860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003" y="188640"/>
            <a:ext cx="8132354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/>
              <a:t>Postman</a:t>
            </a:r>
          </a:p>
          <a:p>
            <a:endParaRPr lang="en-US" sz="8000" b="1" dirty="0"/>
          </a:p>
          <a:p>
            <a:endParaRPr lang="ru-RU" sz="8000" b="1" dirty="0" smtClean="0"/>
          </a:p>
          <a:p>
            <a:r>
              <a:rPr lang="en-US" sz="8000" b="1" dirty="0" smtClean="0"/>
              <a:t>           take</a:t>
            </a:r>
            <a:r>
              <a:rPr lang="en-US" sz="8000" b="1" dirty="0" smtClean="0"/>
              <a:t> </a:t>
            </a:r>
            <a:r>
              <a:rPr lang="en-US" sz="8000" b="1" dirty="0" smtClean="0"/>
              <a:t>letters </a:t>
            </a:r>
            <a:endParaRPr lang="en-US" sz="8000" b="1" dirty="0" smtClean="0"/>
          </a:p>
          <a:p>
            <a:r>
              <a:rPr lang="en-US" sz="8000" b="1" dirty="0" smtClean="0"/>
              <a:t>to people’s houses</a:t>
            </a:r>
            <a:endParaRPr lang="en-US" sz="8000" b="1" dirty="0" smtClean="0"/>
          </a:p>
        </p:txBody>
      </p:sp>
    </p:spTree>
    <p:extLst>
      <p:ext uri="{BB962C8B-B14F-4D97-AF65-F5344CB8AC3E}">
        <p14:creationId xmlns:p14="http://schemas.microsoft.com/office/powerpoint/2010/main" val="95919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costumes.com.ua/images/magictoolbox_cache/1a0497a76d70b3219b60eb67b92199fc/1/5/15439/original/ad879211f7baece9f73568d369ab49ef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4" t="-1827" r="11713" b="-1"/>
          <a:stretch/>
        </p:blipFill>
        <p:spPr bwMode="auto">
          <a:xfrm>
            <a:off x="1176" y="332655"/>
            <a:ext cx="3490704" cy="491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188640"/>
            <a:ext cx="8507457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/>
              <a:t>                </a:t>
            </a:r>
            <a:r>
              <a:rPr lang="en-US" sz="8000" b="1" dirty="0" smtClean="0"/>
              <a:t>Clown</a:t>
            </a:r>
          </a:p>
          <a:p>
            <a:endParaRPr lang="en-US" sz="8000" b="1" dirty="0"/>
          </a:p>
          <a:p>
            <a:endParaRPr lang="en-US" sz="8000" b="1" dirty="0" smtClean="0"/>
          </a:p>
          <a:p>
            <a:endParaRPr lang="en-US" sz="8000" b="1" dirty="0" smtClean="0"/>
          </a:p>
          <a:p>
            <a:r>
              <a:rPr lang="en-US" sz="8000" b="1" dirty="0" smtClean="0"/>
              <a:t>Make people laugh</a:t>
            </a:r>
            <a:endParaRPr lang="ru-RU" sz="8000" b="1" dirty="0"/>
          </a:p>
        </p:txBody>
      </p:sp>
    </p:spTree>
    <p:extLst>
      <p:ext uri="{BB962C8B-B14F-4D97-AF65-F5344CB8AC3E}">
        <p14:creationId xmlns:p14="http://schemas.microsoft.com/office/powerpoint/2010/main" val="3989563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cache2.asset-cache.net/xc/523358643.jpg?v=2&amp;c=IWSAsset&amp;k=2&amp;d=6MjD4khVFxBTDE8RjlxPDY7dnMdwMI9NwLj_cWrtpgxHl_hqMS4SVsjURja9L1K_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302895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79912" y="823064"/>
            <a:ext cx="434445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/>
              <a:t>mechanic</a:t>
            </a:r>
            <a:endParaRPr lang="ru-RU" sz="8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851920" y="2564904"/>
            <a:ext cx="496142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/>
              <a:t>r</a:t>
            </a:r>
            <a:r>
              <a:rPr lang="en-US" sz="8000" b="1" dirty="0" smtClean="0"/>
              <a:t>epair cars</a:t>
            </a:r>
          </a:p>
          <a:p>
            <a:r>
              <a:rPr lang="en-US" sz="8000" b="1" dirty="0" smtClean="0"/>
              <a:t>Fix cars</a:t>
            </a:r>
            <a:endParaRPr lang="ru-RU" sz="8000" b="1" dirty="0"/>
          </a:p>
        </p:txBody>
      </p:sp>
    </p:spTree>
    <p:extLst>
      <p:ext uri="{BB962C8B-B14F-4D97-AF65-F5344CB8AC3E}">
        <p14:creationId xmlns:p14="http://schemas.microsoft.com/office/powerpoint/2010/main" val="190720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ages.clipartpanda.com/doctor-clip-art-784399_700688_doctor_clipar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8680"/>
            <a:ext cx="1514706" cy="2097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images.clipartpanda.com/nurse-clipart-search-results-search-results-for-nurse-pictures-graphic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2" t="-2232" r="28360" b="1"/>
          <a:stretch/>
        </p:blipFill>
        <p:spPr bwMode="auto">
          <a:xfrm>
            <a:off x="7452320" y="0"/>
            <a:ext cx="1546706" cy="372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s://cdn.vectorstock.com/i/composite/15,80/baker-with-bread-basket-vector-47158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01" y="4871885"/>
            <a:ext cx="1704087" cy="179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thumb1.shutterstock.com/display_pic_with_logo/524260/222469354/stock-vector-greengrocer-and-a-girl-222469354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66" b="10992"/>
          <a:stretch/>
        </p:blipFill>
        <p:spPr bwMode="auto">
          <a:xfrm>
            <a:off x="109507" y="2766277"/>
            <a:ext cx="1900028" cy="192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bestanden.mskidsweb.nl/imguser/content/BiebDaanenLot_meester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860" y="510742"/>
            <a:ext cx="3839037" cy="203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clipartfreefor.com/cliparts/waiter-clipart/cliparti1_waiter-clipart_08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6" r="14866" b="5978"/>
          <a:stretch/>
        </p:blipFill>
        <p:spPr bwMode="auto">
          <a:xfrm>
            <a:off x="4549603" y="2967738"/>
            <a:ext cx="1973807" cy="2784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cache2.asset-cache.net/xc/523358643.jpg?v=2&amp;c=IWSAsset&amp;k=2&amp;d=6MjD4khVFxBTDE8RjlxPDY7dnMdwMI9NwLj_cWrtpgxHl_hqMS4SVsjURja9L1K_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601" y="3387711"/>
            <a:ext cx="1930348" cy="327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thumbs.dreamstime.com/z/postman-3034546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99" b="2816"/>
          <a:stretch/>
        </p:blipFill>
        <p:spPr bwMode="auto">
          <a:xfrm>
            <a:off x="6968050" y="3978974"/>
            <a:ext cx="1945818" cy="287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icostumes.com.ua/images/magictoolbox_cache/1a0497a76d70b3219b60eb67b92199fc/1/5/15439/original/ad879211f7baece9f73568d369ab49ef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4" t="-1827" r="11713" b="-1"/>
          <a:stretch/>
        </p:blipFill>
        <p:spPr bwMode="auto">
          <a:xfrm>
            <a:off x="1634524" y="-13578"/>
            <a:ext cx="2088650" cy="293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81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00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1000"/>
                            </p:stCondLst>
                            <p:childTnLst>
                              <p:par>
                                <p:cTn id="47" presetID="3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0"/>
                            </p:stCondLst>
                            <p:childTnLst>
                              <p:par>
                                <p:cTn id="54" presetID="3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9000"/>
                            </p:stCondLst>
                            <p:childTnLst>
                              <p:par>
                                <p:cTn id="61" presetID="3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cdn.vectorstock.com/i/composite/27,10/baker-with-bread-vector-7127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16632"/>
            <a:ext cx="3619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cdn.vectorstock.com/i/composite/15,80/baker-with-bread-basket-vector-4715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24944"/>
            <a:ext cx="3619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1261" y="370399"/>
            <a:ext cx="274947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/>
              <a:t>b</a:t>
            </a:r>
            <a:r>
              <a:rPr lang="en-US" sz="8000" b="1" dirty="0" smtClean="0"/>
              <a:t>ak</a:t>
            </a:r>
            <a:r>
              <a:rPr lang="en-US" sz="8000" b="1" dirty="0" smtClean="0">
                <a:solidFill>
                  <a:schemeClr val="accent1"/>
                </a:solidFill>
              </a:rPr>
              <a:t>er</a:t>
            </a:r>
          </a:p>
          <a:p>
            <a:r>
              <a:rPr lang="en-US" sz="8000" b="1" dirty="0" smtClean="0"/>
              <a:t>bake </a:t>
            </a:r>
            <a:endParaRPr lang="ru-RU" sz="8000" b="1" dirty="0"/>
          </a:p>
        </p:txBody>
      </p:sp>
    </p:spTree>
    <p:extLst>
      <p:ext uri="{BB962C8B-B14F-4D97-AF65-F5344CB8AC3E}">
        <p14:creationId xmlns:p14="http://schemas.microsoft.com/office/powerpoint/2010/main" val="112078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humb1.shutterstock.com/display_pic_with_logo/524260/222469354/stock-vector-greengrocer-and-a-girl-22246935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66" b="10992"/>
          <a:stretch/>
        </p:blipFill>
        <p:spPr bwMode="auto">
          <a:xfrm>
            <a:off x="5076056" y="1196752"/>
            <a:ext cx="3628220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05588" y="99555"/>
            <a:ext cx="6596678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/>
              <a:t>Greengrocer</a:t>
            </a:r>
          </a:p>
          <a:p>
            <a:endParaRPr lang="en-US" sz="8000" b="1" dirty="0" smtClean="0"/>
          </a:p>
          <a:p>
            <a:endParaRPr lang="en-US" sz="8000" b="1" dirty="0" smtClean="0"/>
          </a:p>
          <a:p>
            <a:r>
              <a:rPr lang="en-US" sz="8000" b="1" dirty="0" smtClean="0"/>
              <a:t>Sell fruit </a:t>
            </a:r>
          </a:p>
          <a:p>
            <a:r>
              <a:rPr lang="en-US" sz="8000" b="1" dirty="0" smtClean="0"/>
              <a:t>and vegetables</a:t>
            </a:r>
            <a:endParaRPr lang="ru-RU" sz="8000" b="1" dirty="0"/>
          </a:p>
        </p:txBody>
      </p:sp>
    </p:spTree>
    <p:extLst>
      <p:ext uri="{BB962C8B-B14F-4D97-AF65-F5344CB8AC3E}">
        <p14:creationId xmlns:p14="http://schemas.microsoft.com/office/powerpoint/2010/main" val="41650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bestanden.mskidsweb.nl/imguser/content/BiebDaanenLot_meest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58559"/>
            <a:ext cx="6172200" cy="327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50238" y="404664"/>
            <a:ext cx="665547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/>
              <a:t>t</a:t>
            </a:r>
            <a:r>
              <a:rPr lang="en-US" sz="8000" b="1" dirty="0" smtClean="0"/>
              <a:t>each</a:t>
            </a:r>
            <a:r>
              <a:rPr lang="en-US" sz="8000" b="1" dirty="0" smtClean="0">
                <a:solidFill>
                  <a:schemeClr val="accent1"/>
                </a:solidFill>
              </a:rPr>
              <a:t>er</a:t>
            </a:r>
          </a:p>
          <a:p>
            <a:r>
              <a:rPr lang="en-US" sz="8000" b="1" dirty="0" smtClean="0"/>
              <a:t>Teach children</a:t>
            </a:r>
            <a:endParaRPr lang="ru-RU" sz="8000" b="1" dirty="0"/>
          </a:p>
        </p:txBody>
      </p:sp>
    </p:spTree>
    <p:extLst>
      <p:ext uri="{BB962C8B-B14F-4D97-AF65-F5344CB8AC3E}">
        <p14:creationId xmlns:p14="http://schemas.microsoft.com/office/powerpoint/2010/main" val="89513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clipartfreefor.com/cliparts/waiter-clipart/cliparti1_waiter-clipart_0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6" r="14866" b="5978"/>
          <a:stretch/>
        </p:blipFill>
        <p:spPr bwMode="auto">
          <a:xfrm>
            <a:off x="899592" y="620688"/>
            <a:ext cx="2666198" cy="3761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60032" y="980728"/>
            <a:ext cx="297549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/>
              <a:t>w</a:t>
            </a:r>
            <a:r>
              <a:rPr lang="en-US" sz="8000" b="1" dirty="0" smtClean="0"/>
              <a:t>ait</a:t>
            </a:r>
            <a:r>
              <a:rPr lang="en-US" sz="8000" b="1" dirty="0" smtClean="0">
                <a:solidFill>
                  <a:schemeClr val="accent1"/>
                </a:solidFill>
              </a:rPr>
              <a:t>er</a:t>
            </a:r>
          </a:p>
          <a:p>
            <a:r>
              <a:rPr lang="en-US" sz="8000" b="1" dirty="0" smtClean="0"/>
              <a:t>wait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504" y="4638060"/>
            <a:ext cx="87254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7200" b="1" dirty="0">
                <a:solidFill>
                  <a:prstClr val="black"/>
                </a:solidFill>
              </a:rPr>
              <a:t>serve </a:t>
            </a:r>
            <a:r>
              <a:rPr lang="en-US" sz="7200" b="1" dirty="0" smtClean="0">
                <a:solidFill>
                  <a:prstClr val="black"/>
                </a:solidFill>
              </a:rPr>
              <a:t>drinks and </a:t>
            </a:r>
            <a:r>
              <a:rPr lang="en-US" sz="7200" b="1" dirty="0">
                <a:solidFill>
                  <a:prstClr val="black"/>
                </a:solidFill>
              </a:rPr>
              <a:t>food</a:t>
            </a:r>
            <a:endParaRPr lang="ru-RU" sz="7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12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cache2.asset-cache.net/xc/523358643.jpg?v=2&amp;c=IWSAsset&amp;k=2&amp;d=6MjD4khVFxBTDE8RjlxPDY7dnMdwMI9NwLj_cWrtpgxHl_hqMS4SVsjURja9L1K_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302895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79912" y="823064"/>
            <a:ext cx="434445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/>
              <a:t>mechanic</a:t>
            </a:r>
            <a:endParaRPr lang="ru-RU" sz="8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851920" y="2564904"/>
            <a:ext cx="496142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/>
              <a:t>r</a:t>
            </a:r>
            <a:r>
              <a:rPr lang="en-US" sz="8000" b="1" dirty="0" smtClean="0"/>
              <a:t>epair cars</a:t>
            </a:r>
          </a:p>
          <a:p>
            <a:r>
              <a:rPr lang="en-US" sz="8000" b="1" dirty="0" smtClean="0"/>
              <a:t>Fix cars</a:t>
            </a:r>
            <a:endParaRPr lang="ru-RU" sz="8000" b="1" dirty="0"/>
          </a:p>
        </p:txBody>
      </p:sp>
    </p:spTree>
    <p:extLst>
      <p:ext uri="{BB962C8B-B14F-4D97-AF65-F5344CB8AC3E}">
        <p14:creationId xmlns:p14="http://schemas.microsoft.com/office/powerpoint/2010/main" val="85978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thumbs.dreamstime.com/z/postman-303454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99" b="2816"/>
          <a:stretch/>
        </p:blipFill>
        <p:spPr bwMode="auto">
          <a:xfrm>
            <a:off x="6084168" y="4583"/>
            <a:ext cx="2848892" cy="421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003" y="188640"/>
            <a:ext cx="8132354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/>
              <a:t>    Postman</a:t>
            </a:r>
          </a:p>
          <a:p>
            <a:endParaRPr lang="en-US" sz="8000" b="1" dirty="0"/>
          </a:p>
          <a:p>
            <a:endParaRPr lang="ru-RU" sz="8000" b="1" dirty="0" smtClean="0"/>
          </a:p>
          <a:p>
            <a:r>
              <a:rPr lang="en-US" sz="8000" b="1" dirty="0" smtClean="0"/>
              <a:t>           take</a:t>
            </a:r>
            <a:r>
              <a:rPr lang="en-US" sz="8000" b="1" dirty="0" smtClean="0"/>
              <a:t> </a:t>
            </a:r>
            <a:r>
              <a:rPr lang="en-US" sz="8000" b="1" dirty="0" smtClean="0"/>
              <a:t>letters </a:t>
            </a:r>
            <a:endParaRPr lang="en-US" sz="8000" b="1" dirty="0" smtClean="0"/>
          </a:p>
          <a:p>
            <a:r>
              <a:rPr lang="en-US" sz="8000" b="1" dirty="0" smtClean="0"/>
              <a:t>to people’s houses</a:t>
            </a:r>
            <a:endParaRPr lang="en-US" sz="8000" b="1" dirty="0" smtClean="0"/>
          </a:p>
        </p:txBody>
      </p:sp>
    </p:spTree>
    <p:extLst>
      <p:ext uri="{BB962C8B-B14F-4D97-AF65-F5344CB8AC3E}">
        <p14:creationId xmlns:p14="http://schemas.microsoft.com/office/powerpoint/2010/main" val="307452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costumes.com.ua/images/magictoolbox_cache/1a0497a76d70b3219b60eb67b92199fc/1/5/15439/original/ad879211f7baece9f73568d369ab49ef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4" t="-1827" r="11713" b="-1"/>
          <a:stretch/>
        </p:blipFill>
        <p:spPr bwMode="auto">
          <a:xfrm>
            <a:off x="1176" y="332655"/>
            <a:ext cx="3490704" cy="491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188640"/>
            <a:ext cx="8507457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/>
              <a:t>                </a:t>
            </a:r>
            <a:r>
              <a:rPr lang="en-US" sz="8000" b="1" dirty="0" smtClean="0"/>
              <a:t>Clown</a:t>
            </a:r>
          </a:p>
          <a:p>
            <a:endParaRPr lang="en-US" sz="8000" b="1" dirty="0"/>
          </a:p>
          <a:p>
            <a:endParaRPr lang="en-US" sz="8000" b="1" dirty="0" smtClean="0"/>
          </a:p>
          <a:p>
            <a:endParaRPr lang="en-US" sz="8000" b="1" dirty="0" smtClean="0"/>
          </a:p>
          <a:p>
            <a:r>
              <a:rPr lang="en-US" sz="8000" b="1" dirty="0" smtClean="0"/>
              <a:t>Make people laugh</a:t>
            </a:r>
            <a:endParaRPr lang="ru-RU" sz="8000" b="1" dirty="0"/>
          </a:p>
        </p:txBody>
      </p:sp>
    </p:spTree>
    <p:extLst>
      <p:ext uri="{BB962C8B-B14F-4D97-AF65-F5344CB8AC3E}">
        <p14:creationId xmlns:p14="http://schemas.microsoft.com/office/powerpoint/2010/main" val="8441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bestanden.mskidsweb.nl/imguser/content/BiebDaanenLot_meest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58559"/>
            <a:ext cx="6172200" cy="327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50238" y="404664"/>
            <a:ext cx="665547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/>
              <a:t>t</a:t>
            </a:r>
            <a:r>
              <a:rPr lang="en-US" sz="8000" b="1" dirty="0" smtClean="0"/>
              <a:t>each</a:t>
            </a:r>
            <a:r>
              <a:rPr lang="en-US" sz="8000" b="1" dirty="0" smtClean="0">
                <a:solidFill>
                  <a:schemeClr val="accent1"/>
                </a:solidFill>
              </a:rPr>
              <a:t>er</a:t>
            </a:r>
          </a:p>
          <a:p>
            <a:r>
              <a:rPr lang="en-US" sz="8000" b="1" dirty="0" smtClean="0"/>
              <a:t>Teach children</a:t>
            </a:r>
            <a:endParaRPr lang="ru-RU" sz="8000" b="1" dirty="0"/>
          </a:p>
        </p:txBody>
      </p:sp>
    </p:spTree>
    <p:extLst>
      <p:ext uri="{BB962C8B-B14F-4D97-AF65-F5344CB8AC3E}">
        <p14:creationId xmlns:p14="http://schemas.microsoft.com/office/powerpoint/2010/main" val="53738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195</TotalTime>
  <Words>81</Words>
  <Application>Microsoft Office PowerPoint</Application>
  <PresentationFormat>Экран (4:3)</PresentationFormat>
  <Paragraphs>58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NewsPrint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Английский</dc:creator>
  <cp:lastModifiedBy>Английский</cp:lastModifiedBy>
  <cp:revision>22</cp:revision>
  <dcterms:created xsi:type="dcterms:W3CDTF">2016-02-16T06:02:13Z</dcterms:created>
  <dcterms:modified xsi:type="dcterms:W3CDTF">2016-10-24T05:17:07Z</dcterms:modified>
</cp:coreProperties>
</file>