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9FF82E-1564-4AD3-AD25-E2DF389897E7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874C87-BE12-4B6A-9A6F-BC3CC519A9A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1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25.jpeg"/><Relationship Id="rId17" Type="http://schemas.openxmlformats.org/officeDocument/2006/relationships/image" Target="../media/image28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1.png"/><Relationship Id="rId5" Type="http://schemas.openxmlformats.org/officeDocument/2006/relationships/image" Target="../media/image21.jpeg"/><Relationship Id="rId15" Type="http://schemas.openxmlformats.org/officeDocument/2006/relationships/image" Target="../media/image27.jpeg"/><Relationship Id="rId10" Type="http://schemas.openxmlformats.org/officeDocument/2006/relationships/image" Target="../media/image24.jpeg"/><Relationship Id="rId19" Type="http://schemas.openxmlformats.org/officeDocument/2006/relationships/image" Target="../media/image3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kids-bed-clipart-cot-clipart-bed-20clipart-bed-clipartcolored-bed-clip-art---vector-clip-art-online-royalty-free-efq4mxq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8218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653136"/>
            <a:ext cx="2037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bed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115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iredearth.com/media/catalog/product/cache/1/image/375x/0fd6336dce834ac188c3dee9d7a68c5a/a/u/audreyb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4" y="-1035496"/>
            <a:ext cx="5588099" cy="55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869160"/>
            <a:ext cx="2398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bath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1450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addoncourt.com/wp-content/uploads/2014/11/ceramic-s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9406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865965"/>
            <a:ext cx="2276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sink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1196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ppliancist.com/asko-range-cooker-cg9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" y="260648"/>
            <a:ext cx="4286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013176"/>
            <a:ext cx="3530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cooker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6788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therearthnews.com/~/media/Images/MEN/Editorial/Articles/Magazine%20Articles/1976/07-01/We%20Make%20Do%20Without%20A%20Refrigerator/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55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611660"/>
            <a:ext cx="3191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fridge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5444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93245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085184"/>
            <a:ext cx="26100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8167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servic.ru/images/sto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299" r="15904"/>
          <a:stretch/>
        </p:blipFill>
        <p:spPr bwMode="auto">
          <a:xfrm>
            <a:off x="683568" y="548679"/>
            <a:ext cx="3507368" cy="56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181273"/>
            <a:ext cx="2680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322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ombowl.com/wp-content/uploads/2015/04/furniture-fetching-red-fabric-orson-armchairs-with-foam-padded-cushioning-and-dark-wood-feet-with-furniture-companies-also-contemporary-chair-interesting-chic-armchairs-with-the-latest-and-best-qual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3063"/>
          <a:stretch/>
        </p:blipFill>
        <p:spPr bwMode="auto">
          <a:xfrm>
            <a:off x="2195736" y="332656"/>
            <a:ext cx="4763615" cy="3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792" y="4725144"/>
            <a:ext cx="4687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armchair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10557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ntent.blueport.com/ProductImages/0/101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84038" cy="39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79715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sofa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0466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en/7/7b/Domestic_coffee_table_in_residential_set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9" r="28196"/>
          <a:stretch/>
        </p:blipFill>
        <p:spPr bwMode="auto">
          <a:xfrm>
            <a:off x="2123728" y="620688"/>
            <a:ext cx="4377148" cy="31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869160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c</a:t>
            </a:r>
            <a:r>
              <a:rPr lang="en-US" sz="8800" dirty="0" smtClean="0"/>
              <a:t>offee 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26977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92588" cy="44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5094" y="5157192"/>
            <a:ext cx="43572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window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56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2638"/>
            <a:ext cx="3333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157192"/>
            <a:ext cx="5019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wardrobe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1433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servic.ru/images/sto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299" r="15904"/>
          <a:stretch/>
        </p:blipFill>
        <p:spPr bwMode="auto">
          <a:xfrm>
            <a:off x="683568" y="548679"/>
            <a:ext cx="3507368" cy="56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181273"/>
            <a:ext cx="2680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5558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ombowl.com/wp-content/uploads/2015/04/furniture-fetching-red-fabric-orson-armchairs-with-foam-padded-cushioning-and-dark-wood-feet-with-furniture-companies-also-contemporary-chair-interesting-chic-armchairs-with-the-latest-and-best-qual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3063"/>
          <a:stretch/>
        </p:blipFill>
        <p:spPr bwMode="auto">
          <a:xfrm>
            <a:off x="2195736" y="332656"/>
            <a:ext cx="4763615" cy="3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792" y="4725144"/>
            <a:ext cx="4687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armchair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6902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ntent.blueport.com/ProductImages/0/101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84038" cy="39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79715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sofa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4038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en/7/7b/Domestic_coffee_table_in_residential_set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9" r="28196"/>
          <a:stretch/>
        </p:blipFill>
        <p:spPr bwMode="auto">
          <a:xfrm>
            <a:off x="2123728" y="620688"/>
            <a:ext cx="4377148" cy="31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869160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c</a:t>
            </a:r>
            <a:r>
              <a:rPr lang="en-US" sz="8800" dirty="0" smtClean="0"/>
              <a:t>offee 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316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92588" cy="44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5094" y="5157192"/>
            <a:ext cx="43572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window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3606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miecovilla.com/wp-content/uploads/2015/01/toi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5085184"/>
            <a:ext cx="2735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toilet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161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iredearth.com/media/catalog/product/cache/1/image/375x/0fd6336dce834ac188c3dee9d7a68c5a/a/u/audreyb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4" y="-1035496"/>
            <a:ext cx="5588099" cy="55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869160"/>
            <a:ext cx="2398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bath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558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addoncourt.com/wp-content/uploads/2014/11/ceramic-s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9406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865965"/>
            <a:ext cx="2276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sink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822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ppliancist.com/asko-range-cooker-cg9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" y="260648"/>
            <a:ext cx="4286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013176"/>
            <a:ext cx="3530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cooker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534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therearthnews.com/~/media/Images/MEN/Editorial/Articles/Magazine%20Articles/1976/07-01/We%20Make%20Do%20Without%20A%20Refrigerator/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55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611660"/>
            <a:ext cx="3191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fridge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408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k1.ostkcdn.com/images/products/6982720/Tiffany-Style-Pearl-Vintage-Table-Lamp-P1449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085184"/>
            <a:ext cx="2752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lamp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626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93245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085184"/>
            <a:ext cx="26100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table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495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k1.ostkcdn.com/images/products/6982720/Tiffany-Style-Pearl-Vintage-Table-Lamp-P1449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085184"/>
            <a:ext cx="2752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lamp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714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n-rez.com/wp-content/uploads/2012/06/HT-des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05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13463" y="4797152"/>
            <a:ext cx="362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desk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5999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e/e3/Bookc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8631"/>
          <a:stretch/>
        </p:blipFill>
        <p:spPr bwMode="auto">
          <a:xfrm>
            <a:off x="179512" y="116632"/>
            <a:ext cx="3887861" cy="55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1077" y="5298013"/>
            <a:ext cx="4750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bookcase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466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548209" cy="41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941168"/>
            <a:ext cx="3281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carpet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40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freeonlinemirror.com/img/mi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8588" y="5226005"/>
            <a:ext cx="3462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mirror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934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lfceramics.in/prodimages/1031-EURO-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45732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301208"/>
            <a:ext cx="5445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washbasin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6102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kids-bed-clipart-cot-clipart-bed-20clipart-bed-clipartcolored-bed-clip-art---vector-clip-art-online-royalty-free-efq4mxq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8218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653136"/>
            <a:ext cx="2037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bed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891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2638"/>
            <a:ext cx="3333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157192"/>
            <a:ext cx="5019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wardrobe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5983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panda.com/kids-bed-clipart-cot-clipart-bed-20clipart-bed-clipartcolored-bed-clip-art---vector-clip-art-online-royalty-free-efq4mxq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1" y="162691"/>
            <a:ext cx="2100340" cy="11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81657"/>
            <a:ext cx="1635260" cy="18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k1.ostkcdn.com/images/products/6982720/Tiffany-Style-Pearl-Vintage-Table-Lamp-P144938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31" y="1455534"/>
            <a:ext cx="1208762" cy="12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n-rez.com/wp-content/uploads/2012/06/HT-desk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37140"/>
            <a:ext cx="2173661" cy="9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e/e3/Bookca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12" y="4958777"/>
            <a:ext cx="1134013" cy="17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451"/>
            <a:ext cx="1688622" cy="12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freeonlinemirror.com/img/mirro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2223" r="9807" b="484"/>
          <a:stretch/>
        </p:blipFill>
        <p:spPr bwMode="auto">
          <a:xfrm>
            <a:off x="5751699" y="4976038"/>
            <a:ext cx="1386520" cy="16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olfceramics.in/prodimages/1031-EURO-BAS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8485"/>
            <a:ext cx="1670025" cy="16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nemiecovilla.com/wp-content/uploads/2015/01/toile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46" y="293222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iredearth.com/media/catalog/product/cache/1/image/375x/0fd6336dce834ac188c3dee9d7a68c5a/a/u/audreybat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26" y="-602291"/>
            <a:ext cx="2096107" cy="20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addoncourt.com/wp-content/uploads/2014/11/ceramic-sin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6" y="1476920"/>
            <a:ext cx="1581790" cy="10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ppliancist.com/asko-range-cooker-cg993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76038"/>
            <a:ext cx="1658466" cy="17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otherearthnews.com/~/media/Images/MEN/Editorial/Articles/Magazine%20Articles/1976/07-01/We%20Make%20Do%20Without%20A%20Refrigerator/fridg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-4785" r="15314" b="7719"/>
          <a:stretch/>
        </p:blipFill>
        <p:spPr bwMode="auto">
          <a:xfrm>
            <a:off x="7564657" y="4731301"/>
            <a:ext cx="1225383" cy="18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mebel-mastera.ru/UserFiles/Image/LOGART/STOL_OBED/img161_9147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00" y="1349383"/>
            <a:ext cx="1666738" cy="15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gazservic.ru/images/stooo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5299" r="15904"/>
          <a:stretch/>
        </p:blipFill>
        <p:spPr bwMode="auto">
          <a:xfrm>
            <a:off x="4656673" y="2958485"/>
            <a:ext cx="109502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roombowl.com/wp-content/uploads/2015/04/furniture-fetching-red-fabric-orson-armchairs-with-foam-padded-cushioning-and-dark-wood-feet-with-furniture-companies-also-contemporary-chair-interesting-chic-armchairs-with-the-latest-and-best-qualit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3063"/>
          <a:stretch/>
        </p:blipFill>
        <p:spPr bwMode="auto">
          <a:xfrm>
            <a:off x="5965053" y="2986641"/>
            <a:ext cx="1488169" cy="13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ontent.blueport.com/ProductImages/0/10119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77" y="216804"/>
            <a:ext cx="1535415" cy="8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en/7/7b/Domestic_coffee_table_in_residential_setting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2" r="29165" b="2992"/>
          <a:stretch/>
        </p:blipFill>
        <p:spPr bwMode="auto">
          <a:xfrm>
            <a:off x="3425231" y="1430451"/>
            <a:ext cx="1554963" cy="11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aidaverdi.com/uploads/posts/2012-07/1342275556_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28" y="3117697"/>
            <a:ext cx="1217232" cy="12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n-rez.com/wp-content/uploads/2012/06/HT-des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05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13463" y="4797152"/>
            <a:ext cx="362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desk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69335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e/e3/Bookc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8631"/>
          <a:stretch/>
        </p:blipFill>
        <p:spPr bwMode="auto">
          <a:xfrm>
            <a:off x="179512" y="116632"/>
            <a:ext cx="3887861" cy="55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1077" y="5298013"/>
            <a:ext cx="4750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bookcase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66394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5.slando.ru/images_slandoru/86531757_1_644x461_krasnyy-kover-naturalnyy-sherstyanoy-nedorogo-tom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548209" cy="41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941168"/>
            <a:ext cx="3281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carpet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37209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freeonlinemirror.com/img/mi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8588" y="5226005"/>
            <a:ext cx="3462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mirror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0528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lfceramics.in/prodimages/1031-EURO-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45732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301208"/>
            <a:ext cx="5445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washbasin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4869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miecovilla.com/wp-content/uploads/2015/01/toi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5085184"/>
            <a:ext cx="2735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toilet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9722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</TotalTime>
  <Words>40</Words>
  <Application>Microsoft Office PowerPoint</Application>
  <PresentationFormat>Экран (4:3)</PresentationFormat>
  <Paragraphs>38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8</cp:revision>
  <dcterms:created xsi:type="dcterms:W3CDTF">2015-11-17T07:23:21Z</dcterms:created>
  <dcterms:modified xsi:type="dcterms:W3CDTF">2015-11-17T08:11:03Z</dcterms:modified>
</cp:coreProperties>
</file>