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6" r:id="rId14"/>
    <p:sldId id="268" r:id="rId15"/>
    <p:sldId id="272" r:id="rId16"/>
    <p:sldId id="273" r:id="rId17"/>
    <p:sldId id="271" r:id="rId18"/>
    <p:sldId id="274" r:id="rId19"/>
    <p:sldId id="275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8885-4D93-443D-A1EB-08709ADC2D6A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A432-BE44-4093-8ABF-F9FD04393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8343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8885-4D93-443D-A1EB-08709ADC2D6A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A432-BE44-4093-8ABF-F9FD04393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294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8885-4D93-443D-A1EB-08709ADC2D6A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A432-BE44-4093-8ABF-F9FD04393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98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8885-4D93-443D-A1EB-08709ADC2D6A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A432-BE44-4093-8ABF-F9FD04393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6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8885-4D93-443D-A1EB-08709ADC2D6A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A432-BE44-4093-8ABF-F9FD04393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533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8885-4D93-443D-A1EB-08709ADC2D6A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A432-BE44-4093-8ABF-F9FD04393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254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8885-4D93-443D-A1EB-08709ADC2D6A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A432-BE44-4093-8ABF-F9FD04393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436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8885-4D93-443D-A1EB-08709ADC2D6A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A432-BE44-4093-8ABF-F9FD04393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0856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8885-4D93-443D-A1EB-08709ADC2D6A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A432-BE44-4093-8ABF-F9FD04393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923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8885-4D93-443D-A1EB-08709ADC2D6A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A432-BE44-4093-8ABF-F9FD04393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795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8885-4D93-443D-A1EB-08709ADC2D6A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6A432-BE44-4093-8ABF-F9FD04393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67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A8885-4D93-443D-A1EB-08709ADC2D6A}" type="datetimeFigureOut">
              <a:rPr lang="ru-RU" smtClean="0"/>
              <a:pPr/>
              <a:t>26.10.2014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6A432-BE44-4093-8ABF-F9FD043938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88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geocaching.com/cache/display/fb4948be-60a9-4f7f-871f-d2b2b19086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1494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3432" y="5265808"/>
            <a:ext cx="31336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station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105513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geocaching.com/cache/display/fb4948be-60a9-4f7f-871f-d2b2b19086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134"/>
            <a:ext cx="2520280" cy="140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umb1.shutterstock.com/display_pic_with_logo/9732/9732,1180786132,8/stock-photo-old-car-garage-34304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342034" cy="186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refablab.ru/pics/cafe_module00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97688"/>
            <a:ext cx="285157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ooklandmarks.com/wp-content/uploads/2011/10/800px-Moscow_Bolshoi_Theatre_2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73691"/>
            <a:ext cx="2495600" cy="166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2.wikia.nocookie.net/__cb20130409143344/weeds/images/b/b7/Bakery_3-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9587" y="4581128"/>
            <a:ext cx="2558058" cy="191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upload.wikimedia.org/wikipedia/commons/3/31/Greenrocer%27s_Interi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2668927" cy="200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harmouth.org/charmouth_village/images/PostOffice-lg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3731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new.medicine.com.my/wp-content/uploads/2005/07/hospital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1128"/>
            <a:ext cx="1562326" cy="151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mountpleasantanimalhospital.com/wp-content/uploads/2012/08/dog-exam-mt-pleasant-animal-hospita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6958" y="331054"/>
            <a:ext cx="1786905" cy="114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424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284984"/>
            <a:ext cx="261969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/>
              <a:t>station</a:t>
            </a:r>
            <a:endParaRPr lang="ru-RU" sz="6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8"/>
            <a:ext cx="25085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/>
              <a:t>garage</a:t>
            </a:r>
            <a:endParaRPr lang="ru-RU" sz="6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12776"/>
            <a:ext cx="16270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/>
              <a:t>café</a:t>
            </a:r>
            <a:endParaRPr lang="ru-RU" sz="6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348880"/>
            <a:ext cx="27802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/>
              <a:t>theatre</a:t>
            </a:r>
            <a:endParaRPr lang="ru-RU" sz="6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260648"/>
            <a:ext cx="270657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/>
              <a:t>baker’s</a:t>
            </a:r>
            <a:endParaRPr lang="ru-RU" sz="6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229200"/>
            <a:ext cx="49525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/>
              <a:t>greengrocer’s</a:t>
            </a:r>
            <a:endParaRPr lang="ru-RU" sz="6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57872" y="1268760"/>
            <a:ext cx="38861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/>
              <a:t>post office</a:t>
            </a:r>
            <a:endParaRPr lang="ru-RU" sz="6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2492896"/>
            <a:ext cx="30056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/>
              <a:t>hospital</a:t>
            </a:r>
            <a:endParaRPr lang="ru-RU" sz="6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221088"/>
            <a:ext cx="559294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/>
              <a:t>animal hospital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xmlns="" val="19889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umb1.shutterstock.com/display_pic_with_logo/9732/9732,1180786132,8/stock-photo-old-car-garage-34304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4" b="12749"/>
          <a:stretch/>
        </p:blipFill>
        <p:spPr bwMode="auto">
          <a:xfrm>
            <a:off x="683568" y="332656"/>
            <a:ext cx="7632848" cy="516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0126" y="5534561"/>
            <a:ext cx="2999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garage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3837688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ountpleasantanimalhospital.com/wp-content/uploads/2012/08/dog-exam-mt-pleasant-animal-hospi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153275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157192"/>
            <a:ext cx="67341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a</a:t>
            </a:r>
            <a:r>
              <a:rPr lang="en-US" sz="8000" b="1" dirty="0" smtClean="0"/>
              <a:t>nimal hospital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2711309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.geocaching.com/cache/display/fb4948be-60a9-4f7f-871f-d2b2b19086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1494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3432" y="5265808"/>
            <a:ext cx="313361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station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1055139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2.wikia.nocookie.net/__cb20130409143344/weeds/images/b/b7/Bakery_3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624736" cy="496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2005" y="5373216"/>
            <a:ext cx="3239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b</a:t>
            </a:r>
            <a:r>
              <a:rPr lang="en-US" sz="8000" b="1" dirty="0" smtClean="0"/>
              <a:t>aker’s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2862447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3/31/Greenrocer%27s_Interio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868"/>
          <a:stretch/>
        </p:blipFill>
        <p:spPr bwMode="auto">
          <a:xfrm>
            <a:off x="971600" y="332656"/>
            <a:ext cx="7267575" cy="463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157192"/>
            <a:ext cx="5961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g</a:t>
            </a:r>
            <a:r>
              <a:rPr lang="en-US" sz="8000" b="1" dirty="0" smtClean="0"/>
              <a:t>reengrocer’s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1298288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ooklandmarks.com/wp-content/uploads/2011/10/800px-Moscow_Bolshoi_Theatre_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200800" cy="479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5373215"/>
            <a:ext cx="33295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theatre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3897076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harmouth.org/charmouth_village/images/PostOffice-l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5445224"/>
            <a:ext cx="46711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p</a:t>
            </a:r>
            <a:r>
              <a:rPr lang="en-US" sz="8000" b="1" dirty="0" smtClean="0"/>
              <a:t>ost office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24325282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ew.medicine.com.my/wp-content/uploads/2005/07/hospital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200"/>
            <a:ext cx="5184576" cy="502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9152" y="5373216"/>
            <a:ext cx="36002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hospital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1283367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humb1.shutterstock.com/display_pic_with_logo/9732/9732,1180786132,8/stock-photo-old-car-garage-34304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4" b="12749"/>
          <a:stretch/>
        </p:blipFill>
        <p:spPr bwMode="auto">
          <a:xfrm>
            <a:off x="683568" y="332656"/>
            <a:ext cx="7632848" cy="516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0126" y="5534561"/>
            <a:ext cx="29997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garage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38376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refablab.ru/pics/cafe_module00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41" r="1476"/>
          <a:stretch/>
        </p:blipFill>
        <p:spPr bwMode="auto">
          <a:xfrm>
            <a:off x="971600" y="332656"/>
            <a:ext cx="7047680" cy="44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5085184"/>
            <a:ext cx="19328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café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15059510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refablab.ru/pics/cafe_module00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41" r="1476"/>
          <a:stretch/>
        </p:blipFill>
        <p:spPr bwMode="auto">
          <a:xfrm>
            <a:off x="971600" y="332656"/>
            <a:ext cx="7047680" cy="44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872" y="5085184"/>
            <a:ext cx="19328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café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15059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ooklandmarks.com/wp-content/uploads/2011/10/800px-Moscow_Bolshoi_Theatre_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200800" cy="479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5373215"/>
            <a:ext cx="33295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theatre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38970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2.wikia.nocookie.net/__cb20130409143344/weeds/images/b/b7/Bakery_3-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624736" cy="496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2005" y="5373216"/>
            <a:ext cx="3239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b</a:t>
            </a:r>
            <a:r>
              <a:rPr lang="en-US" sz="8000" b="1" dirty="0" smtClean="0"/>
              <a:t>aker’s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28624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3/31/Greenrocer%27s_Interio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868"/>
          <a:stretch/>
        </p:blipFill>
        <p:spPr bwMode="auto">
          <a:xfrm>
            <a:off x="971600" y="332656"/>
            <a:ext cx="7267575" cy="463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5696" y="5157192"/>
            <a:ext cx="5961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g</a:t>
            </a:r>
            <a:r>
              <a:rPr lang="en-US" sz="8000" b="1" dirty="0" smtClean="0"/>
              <a:t>reengrocer’s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129828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harmouth.org/charmouth_village/images/PostOffice-l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5445224"/>
            <a:ext cx="46711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p</a:t>
            </a:r>
            <a:r>
              <a:rPr lang="en-US" sz="8000" b="1" dirty="0" smtClean="0"/>
              <a:t>ost office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24325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ew.medicine.com.my/wp-content/uploads/2005/07/hospital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9200"/>
            <a:ext cx="5184576" cy="502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9152" y="5373216"/>
            <a:ext cx="36002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/>
              <a:t>hospital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128336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ountpleasantanimalhospital.com/wp-content/uploads/2012/08/dog-exam-mt-pleasant-animal-hospit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153275" cy="460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5157192"/>
            <a:ext cx="67341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a</a:t>
            </a:r>
            <a:r>
              <a:rPr lang="en-US" sz="8000" b="1" dirty="0" smtClean="0"/>
              <a:t>nimal hospital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xmlns="" val="271130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33</Words>
  <Application>Microsoft Office PowerPoint</Application>
  <PresentationFormat>Экран (4:3)</PresentationFormat>
  <Paragraphs>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Английский</dc:creator>
  <cp:lastModifiedBy>PK</cp:lastModifiedBy>
  <cp:revision>7</cp:revision>
  <dcterms:created xsi:type="dcterms:W3CDTF">2014-10-24T23:37:11Z</dcterms:created>
  <dcterms:modified xsi:type="dcterms:W3CDTF">2014-10-26T09:44:56Z</dcterms:modified>
</cp:coreProperties>
</file>