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ECCBEE-DB47-479A-AEFB-6324B01BDE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C3BF03-A4FD-425D-999C-830DA15752E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elokscandinavia.ru/uploads/ho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9" y="-63203"/>
            <a:ext cx="6480720" cy="48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3713146"/>
            <a:ext cx="36138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          </a:t>
            </a:r>
            <a:r>
              <a:rPr lang="en-US" sz="5400" dirty="0" smtClean="0"/>
              <a:t>house</a:t>
            </a:r>
          </a:p>
          <a:p>
            <a:r>
              <a:rPr lang="en-US" sz="5400" dirty="0" smtClean="0"/>
              <a:t>      a house</a:t>
            </a:r>
          </a:p>
          <a:p>
            <a:r>
              <a:rPr lang="en-US" sz="5400" dirty="0" smtClean="0"/>
              <a:t>   the house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922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76672"/>
            <a:ext cx="3224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t</a:t>
            </a:r>
            <a:r>
              <a:rPr lang="en-US" sz="6000" b="1" dirty="0" smtClean="0"/>
              <a:t>he bath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65294" y="2636912"/>
            <a:ext cx="4963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a</a:t>
            </a:r>
            <a:r>
              <a:rPr lang="en-US" sz="6000" b="1" dirty="0" smtClean="0"/>
              <a:t> living room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3568" y="4653136"/>
            <a:ext cx="3816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bathroom</a:t>
            </a:r>
            <a:endParaRPr lang="ru-RU" sz="6000" b="1" dirty="0"/>
          </a:p>
        </p:txBody>
      </p:sp>
      <p:pic>
        <p:nvPicPr>
          <p:cNvPr id="5" name="Picture 2" descr="http://www.tapsbathrooms.com/images/products/madrid-roll-top-bath-ptbr421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70" y="102469"/>
            <a:ext cx="2853938" cy="205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uidosblog.com/wp-content/uploads/2014/09/living-room-ideas-with-interior-design-living-room-ide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024337" cy="169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oupbyinctest.com/wp-content/uploads/2014/08/bathr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16" y="4509120"/>
            <a:ext cx="3117133" cy="21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apsbathrooms.com/images/products/madrid-roll-top-bath-ptbr421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450"/>
            <a:ext cx="3768899" cy="27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roupbyinctest.com/wp-content/uploads/2014/08/bath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32" y="323450"/>
            <a:ext cx="4003644" cy="27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uidosblog.com/wp-content/uploads/2014/09/living-room-ideas-with-interior-design-living-room-id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21826"/>
            <a:ext cx="4896544" cy="27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2978" y="1004521"/>
            <a:ext cx="2927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a kitchen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222283" y="0"/>
            <a:ext cx="3101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</a:t>
            </a:r>
            <a:r>
              <a:rPr lang="en-US" sz="5400" dirty="0" smtClean="0"/>
              <a:t>he house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364565" y="1970009"/>
            <a:ext cx="2958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dirty="0" smtClean="0"/>
              <a:t>bedroom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191767" y="2996975"/>
            <a:ext cx="3367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</a:t>
            </a:r>
            <a:r>
              <a:rPr lang="en-US" sz="5400" dirty="0" smtClean="0"/>
              <a:t>he garden</a:t>
            </a:r>
            <a:endParaRPr lang="ru-RU" sz="5400" dirty="0"/>
          </a:p>
        </p:txBody>
      </p:sp>
      <p:pic>
        <p:nvPicPr>
          <p:cNvPr id="6" name="Picture 2" descr="http://poselokscandinavia.ru/uploads/hou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80" y="0"/>
            <a:ext cx="1801002" cy="13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za.ua/wp-content/uploads/2013/08/fruit_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5" y="2893339"/>
            <a:ext cx="1793776" cy="12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kidkajazz.ru/blog/wp-content/uploads/2014/08/spaln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5220"/>
            <a:ext cx="1677975" cy="10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ryanskdecor.ru/wp-content/uploads/2013/08/%D0%BA%D1%83%D1%85%D0%BD%D1%8F-%D0%BD%D0%B8%D0%BA%D0%B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9024"/>
            <a:ext cx="1850256" cy="12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37649" y="4089747"/>
            <a:ext cx="2722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the bat</a:t>
            </a:r>
            <a:r>
              <a:rPr lang="en-US" sz="5400" b="1" dirty="0"/>
              <a:t>h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4565" y="5020753"/>
            <a:ext cx="31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bathroom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9953" y="5920715"/>
            <a:ext cx="4108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a living room</a:t>
            </a:r>
            <a:endParaRPr lang="ru-RU" sz="5400" dirty="0"/>
          </a:p>
        </p:txBody>
      </p:sp>
      <p:pic>
        <p:nvPicPr>
          <p:cNvPr id="13" name="Picture 2" descr="http://www.tapsbathrooms.com/images/products/madrid-roll-top-bath-ptbr421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01" y="3920305"/>
            <a:ext cx="1678456" cy="12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groupbyinctest.com/wp-content/uploads/2014/08/bathro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944216" cy="13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guidosblog.com/wp-content/uploads/2014/09/living-room-ideas-with-interior-design-living-room-ide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98" y="5753824"/>
            <a:ext cx="1900082" cy="10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selokscandinavia.ru/uploads/ho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47" y="1744918"/>
            <a:ext cx="2757377" cy="20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za.ua/wp-content/uploads/2013/08/fruit_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398"/>
            <a:ext cx="266696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kidkajazz.ru/blog/wp-content/uploads/2014/08/spaln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1000"/>
            <a:ext cx="2929833" cy="18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ryanskdecor.ru/wp-content/uploads/2013/08/%D0%BA%D1%83%D1%85%D0%BD%D1%8F-%D0%BD%D0%B8%D0%BA%D0%B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1717"/>
            <a:ext cx="2882986" cy="19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psbathrooms.com/images/products/madrid-roll-top-bath-ptbr421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6301"/>
            <a:ext cx="2526387" cy="18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oupbyinctest.com/wp-content/uploads/2014/08/bathro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68" y="2366301"/>
            <a:ext cx="3148652" cy="21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uidosblog.com/wp-content/uploads/2014/09/living-room-ideas-with-interior-design-living-room-ide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94" y="4851038"/>
            <a:ext cx="3239166" cy="18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za.ua/wp-content/uploads/2013/08/fruit_gar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2123"/>
            <a:ext cx="5394176" cy="36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221088"/>
            <a:ext cx="40532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          garden</a:t>
            </a:r>
          </a:p>
          <a:p>
            <a:r>
              <a:rPr lang="en-US" sz="5400" dirty="0" smtClean="0"/>
              <a:t>       a garden</a:t>
            </a:r>
          </a:p>
          <a:p>
            <a:r>
              <a:rPr lang="en-US" sz="5400" dirty="0" smtClean="0"/>
              <a:t>    the garden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34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kidkajazz.ru/blog/wp-content/uploads/2014/08/spaln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71" y="260648"/>
            <a:ext cx="5760640" cy="35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6987" y="4005064"/>
            <a:ext cx="48941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          bedroom</a:t>
            </a:r>
          </a:p>
          <a:p>
            <a:r>
              <a:rPr lang="en-US" sz="5400" dirty="0" smtClean="0"/>
              <a:t>        a bedroom</a:t>
            </a:r>
          </a:p>
          <a:p>
            <a:r>
              <a:rPr lang="en-US" sz="5400" dirty="0" smtClean="0"/>
              <a:t>     the bedroom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34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ryanskdecor.ru/wp-content/uploads/2013/08/%D0%BA%D1%83%D1%85%D0%BD%D1%8F-%D0%BD%D0%B8%D0%BA%D0%B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1"/>
            <a:ext cx="5688632" cy="37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2" y="3718509"/>
            <a:ext cx="43465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354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a kitchen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85426" y="1772816"/>
            <a:ext cx="37499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</a:t>
            </a:r>
            <a:r>
              <a:rPr lang="en-US" sz="6600" dirty="0" smtClean="0"/>
              <a:t>he house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85426" y="3356992"/>
            <a:ext cx="3557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600" dirty="0" smtClean="0"/>
              <a:t>bedroom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157192"/>
            <a:ext cx="40759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</a:t>
            </a:r>
            <a:r>
              <a:rPr lang="en-US" sz="6600" dirty="0" smtClean="0"/>
              <a:t>he garden</a:t>
            </a:r>
            <a:endParaRPr lang="ru-RU" sz="6600" dirty="0"/>
          </a:p>
        </p:txBody>
      </p:sp>
      <p:pic>
        <p:nvPicPr>
          <p:cNvPr id="6" name="Picture 2" descr="http://poselokscandinavia.ru/uploads/hou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5967"/>
            <a:ext cx="2114626" cy="15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za.ua/wp-content/uploads/2013/08/fruit_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04" y="5373216"/>
            <a:ext cx="1793776" cy="12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kidkajazz.ru/blog/wp-content/uploads/2014/08/spaln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94" y="3645024"/>
            <a:ext cx="1677975" cy="10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ryanskdecor.ru/wp-content/uploads/2013/08/%D0%BA%D1%83%D1%85%D0%BD%D1%8F-%D0%BD%D0%B8%D0%BA%D0%B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578"/>
            <a:ext cx="205086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selokscandinavia.ru/uploads/ho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1" y="3140968"/>
            <a:ext cx="34774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za.ua/wp-content/uploads/2013/08/fruit_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339"/>
            <a:ext cx="373374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kidkajazz.ru/blog/wp-content/uploads/2014/08/spaln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8342"/>
            <a:ext cx="3840907" cy="239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ryanskdecor.ru/wp-content/uploads/2013/08/%D0%BA%D1%83%D1%85%D0%BD%D1%8F-%D0%BD%D0%B8%D0%BA%D0%B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30" y="3933056"/>
            <a:ext cx="4104456" cy="27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uidosblog.com/wp-content/uploads/2014/09/living-room-ideas-with-interior-design-living-room-id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192688" cy="34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1137" y="3861048"/>
            <a:ext cx="52606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</a:t>
            </a:r>
            <a:r>
              <a:rPr lang="en-US" sz="6000" dirty="0" smtClean="0"/>
              <a:t>iving room</a:t>
            </a:r>
          </a:p>
          <a:p>
            <a:r>
              <a:rPr lang="en-US" sz="6000" dirty="0"/>
              <a:t>a</a:t>
            </a:r>
            <a:r>
              <a:rPr lang="en-US" sz="6000" dirty="0" smtClean="0"/>
              <a:t> living room</a:t>
            </a:r>
          </a:p>
          <a:p>
            <a:r>
              <a:rPr lang="en-US" sz="6000" dirty="0"/>
              <a:t>t</a:t>
            </a:r>
            <a:r>
              <a:rPr lang="en-US" sz="6000" dirty="0" smtClean="0"/>
              <a:t>he living room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301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roupbyinctest.com/wp-content/uploads/2014/08/bath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14528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3861048"/>
            <a:ext cx="47375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b</a:t>
            </a:r>
            <a:r>
              <a:rPr lang="en-US" sz="6000" dirty="0" smtClean="0"/>
              <a:t>athroom</a:t>
            </a:r>
          </a:p>
          <a:p>
            <a:r>
              <a:rPr lang="en-US" sz="6000" dirty="0" smtClean="0"/>
              <a:t>a bathroom</a:t>
            </a:r>
          </a:p>
          <a:p>
            <a:r>
              <a:rPr lang="en-US" sz="6000" dirty="0"/>
              <a:t>t</a:t>
            </a:r>
            <a:r>
              <a:rPr lang="en-US" sz="6000" dirty="0" smtClean="0"/>
              <a:t>he bathroom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057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apsbathrooms.com/images/products/madrid-roll-top-bath-ptbr421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76631"/>
            <a:ext cx="4824536" cy="34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212976"/>
            <a:ext cx="29567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b</a:t>
            </a:r>
            <a:r>
              <a:rPr lang="en-US" sz="6000" dirty="0" smtClean="0"/>
              <a:t>ath</a:t>
            </a:r>
          </a:p>
          <a:p>
            <a:r>
              <a:rPr lang="en-US" sz="6000" dirty="0"/>
              <a:t>a</a:t>
            </a:r>
            <a:r>
              <a:rPr lang="en-US" sz="6000" dirty="0" smtClean="0"/>
              <a:t> bath</a:t>
            </a:r>
          </a:p>
          <a:p>
            <a:r>
              <a:rPr lang="en-US" sz="6000" dirty="0"/>
              <a:t>t</a:t>
            </a:r>
            <a:r>
              <a:rPr lang="en-US" sz="6000" dirty="0" smtClean="0"/>
              <a:t>he bath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126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70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9</cp:revision>
  <dcterms:created xsi:type="dcterms:W3CDTF">2014-11-25T05:26:06Z</dcterms:created>
  <dcterms:modified xsi:type="dcterms:W3CDTF">2016-11-10T02:14:24Z</dcterms:modified>
</cp:coreProperties>
</file>