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70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7" r:id="rId17"/>
    <p:sldId id="274" r:id="rId18"/>
    <p:sldId id="280" r:id="rId19"/>
    <p:sldId id="272" r:id="rId20"/>
    <p:sldId id="275" r:id="rId21"/>
    <p:sldId id="273" r:id="rId22"/>
    <p:sldId id="276" r:id="rId23"/>
    <p:sldId id="284" r:id="rId24"/>
    <p:sldId id="279" r:id="rId25"/>
    <p:sldId id="281" r:id="rId26"/>
    <p:sldId id="283" r:id="rId27"/>
    <p:sldId id="282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FD8D-5B14-40A3-A1A7-EEBDB0A2A734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14895-8FDE-4A10-95B2-A7C585C2F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43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14895-8FDE-4A10-95B2-A7C585C2FB0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04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4486-023D-4146-9251-17013F1C4FDC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D278-B141-48E4-8836-072CFB38A53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4486-023D-4146-9251-17013F1C4FDC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D278-B141-48E4-8836-072CFB38A5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4486-023D-4146-9251-17013F1C4FDC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D278-B141-48E4-8836-072CFB38A5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4486-023D-4146-9251-17013F1C4FDC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D278-B141-48E4-8836-072CFB38A5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4486-023D-4146-9251-17013F1C4FDC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D278-B141-48E4-8836-072CFB38A5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4486-023D-4146-9251-17013F1C4FDC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D278-B141-48E4-8836-072CFB38A5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4486-023D-4146-9251-17013F1C4FDC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D278-B141-48E4-8836-072CFB38A53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4486-023D-4146-9251-17013F1C4FDC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D278-B141-48E4-8836-072CFB38A5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4486-023D-4146-9251-17013F1C4FDC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D278-B141-48E4-8836-072CFB38A5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4486-023D-4146-9251-17013F1C4FDC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D278-B141-48E4-8836-072CFB38A5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4486-023D-4146-9251-17013F1C4FDC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D278-B141-48E4-8836-072CFB38A53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424486-023D-4146-9251-17013F1C4FDC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92D278-B141-48E4-8836-072CFB38A5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12.jpeg"/><Relationship Id="rId10" Type="http://schemas.openxmlformats.org/officeDocument/2006/relationships/image" Target="../media/image20.png"/><Relationship Id="rId4" Type="http://schemas.openxmlformats.org/officeDocument/2006/relationships/image" Target="../media/image1.gif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772816"/>
            <a:ext cx="55899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My things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329191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60" y="5229200"/>
            <a:ext cx="44278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handbag</a:t>
            </a:r>
            <a:endParaRPr lang="ru-RU" sz="8800" dirty="0"/>
          </a:p>
        </p:txBody>
      </p:sp>
      <p:pic>
        <p:nvPicPr>
          <p:cNvPr id="10242" name="Picture 2" descr="http://www.kcmode.com/ekmps/shops/kcmodeltd/images/womens-designer-pink-quilted-tote-diamantes-handbag-14787-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6514"/>
            <a:ext cx="4268855" cy="54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1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5094650"/>
            <a:ext cx="54056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teddy</a:t>
            </a:r>
            <a:r>
              <a:rPr lang="en-US" dirty="0" smtClean="0"/>
              <a:t> </a:t>
            </a:r>
            <a:r>
              <a:rPr lang="en-US" sz="8800" dirty="0" smtClean="0"/>
              <a:t>bear</a:t>
            </a:r>
            <a:endParaRPr lang="ru-RU" sz="8800" dirty="0"/>
          </a:p>
        </p:txBody>
      </p:sp>
      <p:pic>
        <p:nvPicPr>
          <p:cNvPr id="11266" name="Picture 2" descr="http://7-themes.com/data_images/out/5/6785321-cute-teddy-be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8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5157192"/>
            <a:ext cx="37593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bicycle</a:t>
            </a:r>
            <a:endParaRPr lang="ru-RU" sz="8800" dirty="0"/>
          </a:p>
        </p:txBody>
      </p:sp>
      <p:pic>
        <p:nvPicPr>
          <p:cNvPr id="12290" name="Picture 2" descr="http://greenlinebicycles.com/upload/product/original/BC-706M-11-Burgundy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32656"/>
            <a:ext cx="7345751" cy="443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15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orvis.com/orvis_assets/prodimg/3E8HL0P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5" y="5085184"/>
            <a:ext cx="33153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gloves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4757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4793957"/>
            <a:ext cx="41152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trainers</a:t>
            </a:r>
            <a:endParaRPr lang="ru-RU" sz="8800" dirty="0"/>
          </a:p>
        </p:txBody>
      </p:sp>
      <p:pic>
        <p:nvPicPr>
          <p:cNvPr id="14338" name="Picture 2" descr="https://encrypted-tbn3.gstatic.com/images?q=tbn:ANd9GcSlNUWgScXk-OVxXMwFdSWxPDbuHb-hvgz49dN2ipE-oOW1-A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45837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5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5157192"/>
            <a:ext cx="49119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basketball</a:t>
            </a:r>
            <a:endParaRPr lang="ru-RU" sz="8000" dirty="0"/>
          </a:p>
        </p:txBody>
      </p:sp>
      <p:pic>
        <p:nvPicPr>
          <p:cNvPr id="8194" name="Picture 2" descr="http://www.jumpstartsports.com/upload/images/Radnor_Basketball/448650-basketball__mario_sports_mix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911922" cy="491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47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5117105"/>
            <a:ext cx="26500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scarf</a:t>
            </a:r>
            <a:endParaRPr lang="ru-RU" sz="8800" dirty="0"/>
          </a:p>
        </p:txBody>
      </p:sp>
      <p:pic>
        <p:nvPicPr>
          <p:cNvPr id="7170" name="Picture 2" descr="https://itswashed.com/wp-content/uploads/2015/08/scar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2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870482"/>
            <a:ext cx="74735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digital camera</a:t>
            </a:r>
            <a:endParaRPr lang="ru-RU" sz="8800" dirty="0"/>
          </a:p>
        </p:txBody>
      </p:sp>
      <p:pic>
        <p:nvPicPr>
          <p:cNvPr id="3" name="Picture 8" descr="http://imshopping.rediff.com/imgshop/800-1280/shopping/pixs/14400/w/wx50._new-sony-hx50-20-4mp-digital-camera-30x-z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4680520" cy="382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0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60" y="5229200"/>
            <a:ext cx="44278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handbag</a:t>
            </a:r>
            <a:endParaRPr lang="ru-RU" sz="8800" dirty="0"/>
          </a:p>
        </p:txBody>
      </p:sp>
      <p:pic>
        <p:nvPicPr>
          <p:cNvPr id="10242" name="Picture 2" descr="http://www.kcmode.com/ekmps/shops/kcmodeltd/images/womens-designer-pink-quilted-tote-diamantes-handbag-14787-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6514"/>
            <a:ext cx="4268855" cy="54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01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5013176"/>
            <a:ext cx="37497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helmet</a:t>
            </a:r>
            <a:endParaRPr lang="ru-RU" sz="8800" dirty="0"/>
          </a:p>
        </p:txBody>
      </p:sp>
      <p:pic>
        <p:nvPicPr>
          <p:cNvPr id="3074" name="Picture 2" descr="http://www.motoxoutlet.com/motorcyclehelmets_images/shoei_helm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649" y="332656"/>
            <a:ext cx="4810029" cy="430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74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5013176"/>
            <a:ext cx="37497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helmet</a:t>
            </a:r>
            <a:endParaRPr lang="ru-RU" sz="8800" dirty="0"/>
          </a:p>
        </p:txBody>
      </p:sp>
      <p:pic>
        <p:nvPicPr>
          <p:cNvPr id="3074" name="Picture 2" descr="http://www.motoxoutlet.com/motorcyclehelmets_images/shoei_helm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649" y="332656"/>
            <a:ext cx="4810029" cy="430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1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1166" y="4941168"/>
            <a:ext cx="19656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cap</a:t>
            </a:r>
            <a:endParaRPr lang="ru-RU" sz="8800" dirty="0"/>
          </a:p>
        </p:txBody>
      </p:sp>
      <p:pic>
        <p:nvPicPr>
          <p:cNvPr id="3" name="Picture 10" descr="http://inikweb.com/wp-content/uploads/2015/02/c865_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5796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0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.otto.de/asset/mmo/formatz/skateboard-spartan-top-board-3716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6264696" cy="432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5013176"/>
            <a:ext cx="57615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skateboard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63142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4653136"/>
            <a:ext cx="31694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guitar</a:t>
            </a:r>
            <a:endParaRPr lang="ru-RU" sz="8800" dirty="0"/>
          </a:p>
        </p:txBody>
      </p:sp>
      <p:pic>
        <p:nvPicPr>
          <p:cNvPr id="6146" name="Picture 2" descr="http://www.knightmusicacademy.com/wp-content/uploads/2013/05/Cordoba-C5-classical-guita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2" t="2155" r="18320"/>
          <a:stretch/>
        </p:blipFill>
        <p:spPr bwMode="auto">
          <a:xfrm>
            <a:off x="806244" y="589934"/>
            <a:ext cx="3868850" cy="615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56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4793957"/>
            <a:ext cx="41152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trainers</a:t>
            </a:r>
            <a:endParaRPr lang="ru-RU" sz="8800" dirty="0"/>
          </a:p>
        </p:txBody>
      </p:sp>
      <p:pic>
        <p:nvPicPr>
          <p:cNvPr id="14338" name="Picture 2" descr="https://encrypted-tbn3.gstatic.com/images?q=tbn:ANd9GcSlNUWgScXk-OVxXMwFdSWxPDbuHb-hvgz49dN2ipE-oOW1-A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45837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84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072" y="3068960"/>
            <a:ext cx="32415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watch</a:t>
            </a:r>
            <a:endParaRPr lang="ru-RU" sz="8800" dirty="0"/>
          </a:p>
        </p:txBody>
      </p:sp>
      <p:pic>
        <p:nvPicPr>
          <p:cNvPr id="9218" name="Picture 2" descr="http://alessandrobaldieri.com/wp-content/uploads/2015/02/Sea-Monster_petrol-graphi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89" y="764704"/>
            <a:ext cx="4648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77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5094650"/>
            <a:ext cx="54056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teddy</a:t>
            </a:r>
            <a:r>
              <a:rPr lang="en-US" dirty="0" smtClean="0"/>
              <a:t> </a:t>
            </a:r>
            <a:r>
              <a:rPr lang="en-US" sz="8800" dirty="0" smtClean="0"/>
              <a:t>bear</a:t>
            </a:r>
            <a:endParaRPr lang="ru-RU" sz="8800" dirty="0"/>
          </a:p>
        </p:txBody>
      </p:sp>
      <p:pic>
        <p:nvPicPr>
          <p:cNvPr id="11266" name="Picture 2" descr="http://7-themes.com/data_images/out/5/6785321-cute-teddy-be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46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orvis.com/orvis_assets/prodimg/3E8HL0P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5" y="5085184"/>
            <a:ext cx="33153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gloves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97493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5157192"/>
            <a:ext cx="37593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bicycle</a:t>
            </a:r>
            <a:endParaRPr lang="ru-RU" sz="8800" dirty="0"/>
          </a:p>
        </p:txBody>
      </p:sp>
      <p:pic>
        <p:nvPicPr>
          <p:cNvPr id="12290" name="Picture 2" descr="http://greenlinebicycles.com/upload/product/original/BC-706M-11-Burgundy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32656"/>
            <a:ext cx="7345751" cy="443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otto.de/asset/mmo/formatz/skateboard-spartan-top-board-3716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305118" cy="159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otoxoutlet.com/motorcyclehelmets_images/shoei_helme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350" y="121942"/>
            <a:ext cx="2247097" cy="20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shopping.rediff.com/imgshop/800-1280/shopping/pixs/14400/w/wx50._new-sony-hx50-20-4mp-digital-camera-30x-zo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72220"/>
            <a:ext cx="2297832" cy="187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nikweb.com/wp-content/uploads/2015/02/c865_r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46" y="2149054"/>
            <a:ext cx="1803114" cy="116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knightmusicacademy.com/wp-content/uploads/2013/05/Cordoba-C5-classical-guit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15803563"/>
            <a:ext cx="7200000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knightmusicacademy.com/wp-content/uploads/2013/05/Cordoba-C5-classical-guita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92" y="4470756"/>
            <a:ext cx="2291768" cy="229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tswashed.com/wp-content/uploads/2015/08/scarf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74" y="242315"/>
            <a:ext cx="1466289" cy="146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jumpstartsports.com/upload/images/Radnor_Basketball/448650-basketball__mario_sports_mix_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36912"/>
            <a:ext cx="1216692" cy="121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alessandrobaldieri.com/wp-content/uploads/2015/02/Sea-Monster_petrol-graphite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998" y="2465071"/>
            <a:ext cx="1380704" cy="16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kcmode.com/ekmps/shops/kcmodeltd/images/womens-designer-pink-quilted-tote-diamantes-handbag-14787-p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89" y="4869160"/>
            <a:ext cx="1477942" cy="189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7-themes.com/data_images/out/5/6785321-cute-teddy-bear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60" y="206670"/>
            <a:ext cx="1674177" cy="167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greenlinebicycles.com/upload/product/original/BC-706M-11-Burgundy_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736" y="5164494"/>
            <a:ext cx="2665231" cy="16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orvis.com/orvis_assets/prodimg/3E8HL0P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30154"/>
            <a:ext cx="1478229" cy="147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encrypted-tbn3.gstatic.com/images?q=tbn:ANd9GcSlNUWgScXk-OVxXMwFdSWxPDbuHb-hvgz49dN2ipE-oOW1-Af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80" y="3677085"/>
            <a:ext cx="1905449" cy="114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49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.otto.de/asset/mmo/formatz/skateboard-spartan-top-board-3716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6264696" cy="432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5013176"/>
            <a:ext cx="57615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skateboard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8680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870482"/>
            <a:ext cx="74735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digital camera</a:t>
            </a:r>
            <a:endParaRPr lang="ru-RU" sz="8800" dirty="0"/>
          </a:p>
        </p:txBody>
      </p:sp>
      <p:pic>
        <p:nvPicPr>
          <p:cNvPr id="3" name="Picture 8" descr="http://imshopping.rediff.com/imgshop/800-1280/shopping/pixs/14400/w/wx50._new-sony-hx50-20-4mp-digital-camera-30x-z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4680520" cy="382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1166" y="4941168"/>
            <a:ext cx="19656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cap</a:t>
            </a:r>
            <a:endParaRPr lang="ru-RU" sz="8800" dirty="0"/>
          </a:p>
        </p:txBody>
      </p:sp>
      <p:pic>
        <p:nvPicPr>
          <p:cNvPr id="3" name="Picture 10" descr="http://inikweb.com/wp-content/uploads/2015/02/c865_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5796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4653136"/>
            <a:ext cx="31694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guitar</a:t>
            </a:r>
            <a:endParaRPr lang="ru-RU" sz="8800" dirty="0"/>
          </a:p>
        </p:txBody>
      </p:sp>
      <p:pic>
        <p:nvPicPr>
          <p:cNvPr id="6146" name="Picture 2" descr="http://www.knightmusicacademy.com/wp-content/uploads/2013/05/Cordoba-C5-classical-guita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2" t="2155" r="18320"/>
          <a:stretch/>
        </p:blipFill>
        <p:spPr bwMode="auto">
          <a:xfrm>
            <a:off x="806244" y="589934"/>
            <a:ext cx="3868850" cy="615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5117105"/>
            <a:ext cx="26500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scarf</a:t>
            </a:r>
            <a:endParaRPr lang="ru-RU" sz="8800" dirty="0"/>
          </a:p>
        </p:txBody>
      </p:sp>
      <p:pic>
        <p:nvPicPr>
          <p:cNvPr id="7170" name="Picture 2" descr="https://itswashed.com/wp-content/uploads/2015/08/scar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2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5157192"/>
            <a:ext cx="49119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basketball</a:t>
            </a:r>
            <a:endParaRPr lang="ru-RU" sz="8000" dirty="0"/>
          </a:p>
        </p:txBody>
      </p:sp>
      <p:pic>
        <p:nvPicPr>
          <p:cNvPr id="8194" name="Picture 2" descr="http://www.jumpstartsports.com/upload/images/Radnor_Basketball/448650-basketball__mario_sports_mix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911922" cy="491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6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072" y="3068960"/>
            <a:ext cx="32415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watch</a:t>
            </a:r>
            <a:endParaRPr lang="ru-RU" sz="8800" dirty="0"/>
          </a:p>
        </p:txBody>
      </p:sp>
      <p:pic>
        <p:nvPicPr>
          <p:cNvPr id="9218" name="Picture 2" descr="http://alessandrobaldieri.com/wp-content/uploads/2015/02/Sea-Monster_petrol-graphi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89" y="764704"/>
            <a:ext cx="4648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2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</TotalTime>
  <Words>33</Words>
  <Application>Microsoft Office PowerPoint</Application>
  <PresentationFormat>Экран (4:3)</PresentationFormat>
  <Paragraphs>28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Английский</dc:creator>
  <cp:lastModifiedBy>Английский</cp:lastModifiedBy>
  <cp:revision>5</cp:revision>
  <dcterms:created xsi:type="dcterms:W3CDTF">2015-10-31T00:22:56Z</dcterms:created>
  <dcterms:modified xsi:type="dcterms:W3CDTF">2016-10-20T02:45:22Z</dcterms:modified>
</cp:coreProperties>
</file>