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9" r:id="rId9"/>
    <p:sldId id="270" r:id="rId10"/>
    <p:sldId id="271" r:id="rId11"/>
    <p:sldId id="272" r:id="rId12"/>
    <p:sldId id="273" r:id="rId13"/>
    <p:sldId id="274" r:id="rId14"/>
    <p:sldId id="264" r:id="rId15"/>
    <p:sldId id="268" r:id="rId16"/>
    <p:sldId id="266" r:id="rId17"/>
    <p:sldId id="263" r:id="rId18"/>
    <p:sldId id="265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AE1641C-D1DF-4184-A0E6-434E8D0FBBFB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441BB5-EC73-4E9A-BEE4-AF991AE338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l.static.fotolia.com/jpg/00/37/68/31/400_F_37683196_W0R9CjjvlBVwwCd8wF3eVQhttMyQBg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960440" cy="5388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32040" y="1484784"/>
            <a:ext cx="17572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ski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7362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eloklinks.com/users/privat/249/zzzzz/050189ff6c26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6228642" cy="3550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1840" y="627946"/>
            <a:ext cx="2622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dive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215747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xn--53-jlcsocpc9acaf6jub.xn--80atdkbji0d.xn--p1ai/attachments/Image/20.JPG?template=generic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2" b="9595"/>
          <a:stretch/>
        </p:blipFill>
        <p:spPr bwMode="auto">
          <a:xfrm>
            <a:off x="107504" y="0"/>
            <a:ext cx="2952328" cy="496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9752" y="3429000"/>
            <a:ext cx="57606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p</a:t>
            </a:r>
            <a:r>
              <a:rPr lang="en-US" sz="8000" b="1" dirty="0" smtClean="0"/>
              <a:t>lay </a:t>
            </a:r>
          </a:p>
          <a:p>
            <a:r>
              <a:rPr lang="en-US" sz="8000" b="1" dirty="0" smtClean="0"/>
              <a:t>the violin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05181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pad2.whstatic.com/images/thumb/5/5f/Sail-Around-the-World-Step-4.jpg/670px-Sail-Around-the-World-Step-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3" r="2944" b="5578"/>
          <a:stretch/>
        </p:blipFill>
        <p:spPr bwMode="auto">
          <a:xfrm>
            <a:off x="539552" y="2276872"/>
            <a:ext cx="4752528" cy="336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60032" y="260648"/>
            <a:ext cx="21018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sail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138238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l.static.fotolia.com/jpg/00/37/68/31/400_F_37683196_W0R9CjjvlBVwwCd8wF3eVQhttMyQBg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85" y="764704"/>
            <a:ext cx="3916515" cy="532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64088" y="1916832"/>
            <a:ext cx="17572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ski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7856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.artlebedev.ru/everything/lekalus/lekalus-gir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673"/>
            <a:ext cx="3861557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27984" y="908720"/>
            <a:ext cx="32031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skate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3773123"/>
            <a:ext cx="57534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She </a:t>
            </a:r>
            <a:r>
              <a:rPr lang="en-US" sz="7200" dirty="0" smtClean="0">
                <a:solidFill>
                  <a:srgbClr val="FF0000"/>
                </a:solidFill>
              </a:rPr>
              <a:t>is</a:t>
            </a:r>
            <a:r>
              <a:rPr lang="en-US" sz="7200" dirty="0" smtClean="0"/>
              <a:t> skat</a:t>
            </a:r>
            <a:r>
              <a:rPr lang="en-US" sz="7200" dirty="0" smtClean="0">
                <a:solidFill>
                  <a:srgbClr val="FF0000"/>
                </a:solidFill>
              </a:rPr>
              <a:t>ing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5157192"/>
            <a:ext cx="5921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She 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7200" dirty="0" smtClean="0"/>
              <a:t> skate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69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pad2.whstatic.com/images/thumb/5/5f/Sail-Around-the-World-Step-4.jpg/670px-Sail-Around-the-World-Step-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3" r="2944" b="5578"/>
          <a:stretch/>
        </p:blipFill>
        <p:spPr bwMode="auto">
          <a:xfrm>
            <a:off x="251520" y="260648"/>
            <a:ext cx="4752528" cy="336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84168" y="0"/>
            <a:ext cx="21018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sail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91679" y="3861048"/>
            <a:ext cx="51122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rgbClr val="FF0000"/>
                </a:solidFill>
              </a:rPr>
              <a:t>is</a:t>
            </a:r>
            <a:r>
              <a:rPr lang="en-US" sz="7200" dirty="0" smtClean="0"/>
              <a:t> sail</a:t>
            </a:r>
            <a:r>
              <a:rPr lang="en-US" sz="7200" dirty="0" smtClean="0">
                <a:solidFill>
                  <a:srgbClr val="FF0000"/>
                </a:solidFill>
              </a:rPr>
              <a:t>ing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79" y="5229200"/>
            <a:ext cx="46923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7200" dirty="0" smtClean="0"/>
              <a:t> sail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37669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2.gstatic.com/images?q=tbn:ANd9GcRGiNyQA0w3NpXlMAiPRFXkTSJKsWrDk3EKpLICEjeqT0m4Qbj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" y="0"/>
            <a:ext cx="3726924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44008" y="324860"/>
            <a:ext cx="24240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surf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3933056"/>
            <a:ext cx="52966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rgbClr val="FF0000"/>
                </a:solidFill>
              </a:rPr>
              <a:t>is</a:t>
            </a:r>
            <a:r>
              <a:rPr lang="en-US" sz="7200" dirty="0" smtClean="0"/>
              <a:t> surf</a:t>
            </a:r>
            <a:r>
              <a:rPr lang="en-US" sz="7200" dirty="0" smtClean="0">
                <a:solidFill>
                  <a:srgbClr val="FF0000"/>
                </a:solidFill>
              </a:rPr>
              <a:t>ing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3722" y="5373216"/>
            <a:ext cx="52164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7200" dirty="0" smtClean="0"/>
              <a:t> surf.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16403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l.static.fotolia.com/jpg/00/37/68/31/400_F_37683196_W0R9CjjvlBVwwCd8wF3eVQhttMyQBg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296385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0" y="836712"/>
            <a:ext cx="17572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ski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51720" y="4149081"/>
            <a:ext cx="48205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rgbClr val="FF0000"/>
                </a:solidFill>
              </a:rPr>
              <a:t>is</a:t>
            </a:r>
            <a:r>
              <a:rPr lang="en-US" sz="7200" dirty="0" smtClean="0"/>
              <a:t> ski</a:t>
            </a:r>
            <a:r>
              <a:rPr lang="en-US" sz="7200" dirty="0" smtClean="0">
                <a:solidFill>
                  <a:srgbClr val="FF0000"/>
                </a:solidFill>
              </a:rPr>
              <a:t>ing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1713" y="5445224"/>
            <a:ext cx="440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He 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7200" dirty="0" smtClean="0"/>
              <a:t> ski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83026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xn--53-jlcsocpc9acaf6jub.xn--80atdkbji0d.xn--p1ai/attachments/Image/20.JPG?template=generic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2" b="9595"/>
          <a:stretch/>
        </p:blipFill>
        <p:spPr bwMode="auto">
          <a:xfrm>
            <a:off x="107504" y="0"/>
            <a:ext cx="2328326" cy="391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3808" y="205919"/>
            <a:ext cx="57606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p</a:t>
            </a:r>
            <a:r>
              <a:rPr lang="en-US" sz="8000" b="1" dirty="0" smtClean="0"/>
              <a:t>lay </a:t>
            </a:r>
          </a:p>
          <a:p>
            <a:r>
              <a:rPr lang="en-US" sz="8000" b="1" dirty="0" smtClean="0"/>
              <a:t>the violin</a:t>
            </a:r>
            <a:endParaRPr lang="ru-RU" sz="8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7504" y="3789040"/>
            <a:ext cx="9721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She </a:t>
            </a:r>
            <a:r>
              <a:rPr lang="en-US" sz="6600" dirty="0" smtClean="0">
                <a:solidFill>
                  <a:srgbClr val="FF0000"/>
                </a:solidFill>
              </a:rPr>
              <a:t>is</a:t>
            </a:r>
            <a:r>
              <a:rPr lang="en-US" sz="6600" dirty="0" smtClean="0"/>
              <a:t> play</a:t>
            </a:r>
            <a:r>
              <a:rPr lang="en-US" sz="6600" dirty="0" smtClean="0">
                <a:solidFill>
                  <a:srgbClr val="FF0000"/>
                </a:solidFill>
              </a:rPr>
              <a:t>ing</a:t>
            </a:r>
            <a:r>
              <a:rPr lang="en-US" sz="6600" dirty="0" smtClean="0"/>
              <a:t> the </a:t>
            </a:r>
            <a:r>
              <a:rPr lang="en-US" sz="6600" dirty="0" smtClean="0"/>
              <a:t>violin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86086" y="5229200"/>
            <a:ext cx="90188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She </a:t>
            </a:r>
            <a:r>
              <a:rPr lang="en-US" sz="66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6600" dirty="0" smtClean="0"/>
              <a:t> play the  violin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54134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eloklinks.com/users/privat/249/zzzzz/050189ff6c26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7"/>
            <a:ext cx="5205270" cy="296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2120" y="627946"/>
            <a:ext cx="2622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dive</a:t>
            </a:r>
            <a:endParaRPr lang="ru-RU" sz="9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3789040"/>
            <a:ext cx="6550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They </a:t>
            </a:r>
            <a:r>
              <a:rPr lang="en-US" sz="7200" dirty="0" smtClean="0">
                <a:solidFill>
                  <a:srgbClr val="FF0000"/>
                </a:solidFill>
              </a:rPr>
              <a:t>are</a:t>
            </a:r>
            <a:r>
              <a:rPr lang="en-US" sz="7200" dirty="0" smtClean="0"/>
              <a:t> div</a:t>
            </a:r>
            <a:r>
              <a:rPr lang="en-US" sz="7200" dirty="0" smtClean="0">
                <a:solidFill>
                  <a:srgbClr val="FF0000"/>
                </a:solidFill>
              </a:rPr>
              <a:t>ing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837" y="5229200"/>
            <a:ext cx="62616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They </a:t>
            </a:r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en-US" sz="7200" dirty="0" smtClean="0"/>
              <a:t> dive.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3821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.artlebedev.ru/everything/lekalus/lekalus-gir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4848225" cy="53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55976" y="2708920"/>
            <a:ext cx="32031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skate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23414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xn--53-jlcsocpc9acaf6jub.xn--80atdkbji0d.xn--p1ai/attachments/Image/20.JPG?template=generic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2" b="9595"/>
          <a:stretch/>
        </p:blipFill>
        <p:spPr bwMode="auto">
          <a:xfrm>
            <a:off x="107504" y="449114"/>
            <a:ext cx="2868967" cy="4822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3808" y="205919"/>
            <a:ext cx="57606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p</a:t>
            </a:r>
            <a:r>
              <a:rPr lang="en-US" sz="9600" b="1" dirty="0" smtClean="0"/>
              <a:t>lay </a:t>
            </a:r>
          </a:p>
          <a:p>
            <a:r>
              <a:rPr lang="en-US" sz="9600" b="1" dirty="0" smtClean="0"/>
              <a:t>the violin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199561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2.gstatic.com/images?q=tbn:ANd9GcRGiNyQA0w3NpXlMAiPRFXkTSJKsWrDk3EKpLICEjeqT0m4Qbj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4660845" cy="473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92080" y="1268760"/>
            <a:ext cx="24240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surf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63309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eloklinks.com/users/privat/249/zzzzz/050189ff6c26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6063829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72936" y="188640"/>
            <a:ext cx="2622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dive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21315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pad2.whstatic.com/images/thumb/5/5f/Sail-Around-the-World-Step-4.jpg/670px-Sail-Around-the-World-Step-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3" r="2944" b="5578"/>
          <a:stretch/>
        </p:blipFill>
        <p:spPr bwMode="auto">
          <a:xfrm>
            <a:off x="467544" y="1038432"/>
            <a:ext cx="5472608" cy="386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84168" y="0"/>
            <a:ext cx="21018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sail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146337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l.static.fotolia.com/jpg/00/37/68/31/400_F_37683196_W0R9CjjvlBVwwCd8wF3eVQhttMyQBg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348880"/>
            <a:ext cx="1368152" cy="1861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img.artlebedev.ru/everything/lekalus/lekalus-gir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58750"/>
            <a:ext cx="2330028" cy="2563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xn--53-jlcsocpc9acaf6jub.xn--80atdkbji0d.xn--p1ai/attachments/Image/20.JPG?template=generic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2" b="9595"/>
          <a:stretch/>
        </p:blipFill>
        <p:spPr bwMode="auto">
          <a:xfrm>
            <a:off x="5265118" y="2924944"/>
            <a:ext cx="1944217" cy="326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encrypted-tbn2.gstatic.com/images?q=tbn:ANd9GcRGiNyQA0w3NpXlMAiPRFXkTSJKsWrDk3EKpLICEjeqT0m4Qbj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486" y="904720"/>
            <a:ext cx="1420485" cy="144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meloklinks.com/users/privat/249/zzzzz/050189ff6c266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33" y="4365104"/>
            <a:ext cx="3052021" cy="173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pad2.whstatic.com/images/thumb/5/5f/Sail-Around-the-World-Step-4.jpg/670px-Sail-Around-the-World-Step-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2349302" cy="176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40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2.gstatic.com/images?q=tbn:ANd9GcRGiNyQA0w3NpXlMAiPRFXkTSJKsWrDk3EKpLICEjeqT0m4Qbj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4647682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36096" y="1988840"/>
            <a:ext cx="24240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surf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159198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.artlebedev.ru/everything/lekalus/lekalus-gir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3861557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61149" y="2420888"/>
            <a:ext cx="32031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/>
              <a:t>skate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74812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67</Words>
  <Application>Microsoft Office PowerPoint</Application>
  <PresentationFormat>Экран (4:3)</PresentationFormat>
  <Paragraphs>33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6</cp:revision>
  <dcterms:created xsi:type="dcterms:W3CDTF">2014-09-26T04:13:33Z</dcterms:created>
  <dcterms:modified xsi:type="dcterms:W3CDTF">2014-10-01T06:28:00Z</dcterms:modified>
</cp:coreProperties>
</file>