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5" r:id="rId4"/>
    <p:sldId id="264" r:id="rId5"/>
    <p:sldId id="262" r:id="rId6"/>
    <p:sldId id="257" r:id="rId7"/>
    <p:sldId id="258" r:id="rId8"/>
    <p:sldId id="259" r:id="rId9"/>
    <p:sldId id="260" r:id="rId10"/>
    <p:sldId id="261" r:id="rId11"/>
    <p:sldId id="25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8E9A-4300-43BD-85A9-F8CAB299391C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F42A-5EB1-4EBE-9A04-C48D279E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6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8E9A-4300-43BD-85A9-F8CAB299391C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F42A-5EB1-4EBE-9A04-C48D279E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6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8E9A-4300-43BD-85A9-F8CAB299391C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F42A-5EB1-4EBE-9A04-C48D279E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1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8E9A-4300-43BD-85A9-F8CAB299391C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F42A-5EB1-4EBE-9A04-C48D279E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9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8E9A-4300-43BD-85A9-F8CAB299391C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F42A-5EB1-4EBE-9A04-C48D279E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0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8E9A-4300-43BD-85A9-F8CAB299391C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F42A-5EB1-4EBE-9A04-C48D279E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8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8E9A-4300-43BD-85A9-F8CAB299391C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F42A-5EB1-4EBE-9A04-C48D279E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8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8E9A-4300-43BD-85A9-F8CAB299391C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F42A-5EB1-4EBE-9A04-C48D279E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2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8E9A-4300-43BD-85A9-F8CAB299391C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F42A-5EB1-4EBE-9A04-C48D279E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6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8E9A-4300-43BD-85A9-F8CAB299391C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F42A-5EB1-4EBE-9A04-C48D279E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8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8E9A-4300-43BD-85A9-F8CAB299391C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F42A-5EB1-4EBE-9A04-C48D279E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0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88E9A-4300-43BD-85A9-F8CAB299391C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1F42A-5EB1-4EBE-9A04-C48D279ED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0.jpeg"/><Relationship Id="rId5" Type="http://schemas.openxmlformats.org/officeDocument/2006/relationships/image" Target="../media/image8.jpeg"/><Relationship Id="rId10" Type="http://schemas.openxmlformats.org/officeDocument/2006/relationships/image" Target="../media/image1.jpeg"/><Relationship Id="rId4" Type="http://schemas.openxmlformats.org/officeDocument/2006/relationships/image" Target="../media/image11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otvety-znayki.ru/wp-content/uploads/2013/03/akusticheskaya-gitar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6903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95832" y="4653136"/>
            <a:ext cx="3191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guitar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5920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www.publicdomainpictures.net/pictures/10000/nahled/33-1204659378q2x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5"/>
            <a:ext cx="6506180" cy="48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323" y="4149080"/>
            <a:ext cx="21034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CDs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4065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03.kakprosto.ru/images/article/2011/5/17/1_52552e3f6c3e952552e3f6c4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624" r="169" b="24307"/>
          <a:stretch/>
        </p:blipFill>
        <p:spPr bwMode="auto">
          <a:xfrm>
            <a:off x="125135" y="27810"/>
            <a:ext cx="3036092" cy="16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terchas.ru/wp-content/uploads/2011/03/Longines_mai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10"/>
            <a:ext cx="1751494" cy="24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otokanal.com/images/27/picture-127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9728" r="9593" b="7496"/>
          <a:stretch/>
        </p:blipFill>
        <p:spPr bwMode="auto">
          <a:xfrm>
            <a:off x="2533992" y="2859028"/>
            <a:ext cx="2994652" cy="21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hampionnet.ru/spree/products/1449/large/%D1%80%D0%BE%D0%BB%D0%B8%D0%BA_%D1%81%D0%B8%D0%BD%D0%B8%D0%B94.jpg?137162220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r="7167"/>
          <a:stretch/>
        </p:blipFill>
        <p:spPr bwMode="auto">
          <a:xfrm>
            <a:off x="129316" y="3068960"/>
            <a:ext cx="2315501" cy="19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pim.ru/i/tolk/perchatk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317">
            <a:off x="6146158" y="2430022"/>
            <a:ext cx="2557919" cy="191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3.elmir.ua/img/93935/3000/2000/mobilnyy_telefon_samsung_s5660_galaxy_gio_dark_silv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0"/>
          <a:stretch/>
        </p:blipFill>
        <p:spPr bwMode="auto">
          <a:xfrm>
            <a:off x="2210912" y="1052736"/>
            <a:ext cx="2826442" cy="19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motorland.ru/moto/2mc2005/img/1803/ac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30" y="6883"/>
            <a:ext cx="1610150" cy="168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eldorado.ru/photos/71/new_71088003_l_163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6" y="5229200"/>
            <a:ext cx="2081596" cy="152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otvety-znayki.ru/wp-content/uploads/2013/03/akusticheskaya-gitara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81" y="4589870"/>
            <a:ext cx="35796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publicdomainpictures.net/pictures/10000/nahled/33-1204659378q2x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08" y="5394260"/>
            <a:ext cx="1731821" cy="12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otvety-znayki.ru/wp-content/uploads/2013/03/akusticheskaya-gitara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81" y="4742270"/>
            <a:ext cx="35796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otvety-znayki.ru/wp-content/uploads/2013/03/akusticheskaya-gitar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6903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95832" y="4653136"/>
            <a:ext cx="3191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guitar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21744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motorland.ru/moto/2mc2005/img/1803/ac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798269" cy="501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4656301"/>
            <a:ext cx="3808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helmet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322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nterchas.ru/wp-content/uploads/2011/03/Longines_mai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96"/>
            <a:ext cx="4464496" cy="617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509853"/>
            <a:ext cx="32696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watch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5066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pim.ru/i/tolk/percha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317">
            <a:off x="2559034" y="893885"/>
            <a:ext cx="4687404" cy="35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509120"/>
            <a:ext cx="3410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gloves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1957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fotokanal.com/images/27/picture-127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9728" r="9593" b="7496"/>
          <a:stretch/>
        </p:blipFill>
        <p:spPr bwMode="auto">
          <a:xfrm>
            <a:off x="755576" y="758217"/>
            <a:ext cx="5760640" cy="40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4869160"/>
            <a:ext cx="2417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keys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4876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03.kakprosto.ru/images/article/2011/5/17/1_52552e3f6c3e952552e3f6c4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624" r="169" b="24307"/>
          <a:stretch/>
        </p:blipFill>
        <p:spPr bwMode="auto">
          <a:xfrm>
            <a:off x="755576" y="865208"/>
            <a:ext cx="6624736" cy="365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4869160"/>
            <a:ext cx="51026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hairbrush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252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mg3.elmir.ua/img/93935/3000/2000/mobilnyy_telefon_samsung_s5660_galaxy_gio_dark_silv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0"/>
          <a:stretch/>
        </p:blipFill>
        <p:spPr bwMode="auto">
          <a:xfrm>
            <a:off x="179512" y="44624"/>
            <a:ext cx="565801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509120"/>
            <a:ext cx="6992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m</a:t>
            </a:r>
            <a:r>
              <a:rPr lang="en-US" sz="9600" b="1" dirty="0" smtClean="0"/>
              <a:t>obile</a:t>
            </a:r>
            <a:r>
              <a:rPr lang="en-US" dirty="0" smtClean="0"/>
              <a:t> </a:t>
            </a:r>
            <a:r>
              <a:rPr lang="en-US" sz="9600" b="1" dirty="0" smtClean="0"/>
              <a:t>phone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1004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championnet.ru/spree/products/1449/large/%D1%80%D0%BE%D0%BB%D0%B8%D0%BA_%D1%81%D0%B8%D0%BD%D0%B8%D0%B94.jpg?13716222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r="7167"/>
          <a:stretch/>
        </p:blipFill>
        <p:spPr bwMode="auto">
          <a:xfrm>
            <a:off x="323528" y="332656"/>
            <a:ext cx="5256584" cy="45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013176"/>
            <a:ext cx="6328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r</a:t>
            </a:r>
            <a:r>
              <a:rPr lang="en-US" sz="9600" b="1" dirty="0" smtClean="0"/>
              <a:t>oller</a:t>
            </a:r>
            <a:r>
              <a:rPr lang="en-US" dirty="0" smtClean="0"/>
              <a:t> </a:t>
            </a:r>
            <a:r>
              <a:rPr lang="en-US" sz="9600" b="1" dirty="0" smtClean="0"/>
              <a:t>blades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8997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motorland.ru/moto/2mc2005/img/1803/ac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798269" cy="501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4656301"/>
            <a:ext cx="3808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helmet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99712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www.eldorado.ru/photos/71/new_71088003_l_16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6408712" cy="469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9892" y="5085184"/>
            <a:ext cx="3939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camera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25998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www.publicdomainpictures.net/pictures/10000/nahled/33-1204659378q2x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5"/>
            <a:ext cx="6506180" cy="48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323" y="4149080"/>
            <a:ext cx="21034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CDs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2442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nterchas.ru/wp-content/uploads/2011/03/Longines_mai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96"/>
            <a:ext cx="4464496" cy="617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509853"/>
            <a:ext cx="32696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watch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7228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pim.ru/i/tolk/percha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317">
            <a:off x="2559034" y="893885"/>
            <a:ext cx="4687404" cy="35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509120"/>
            <a:ext cx="3410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gloves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3018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fotokanal.com/images/27/picture-127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9728" r="9593" b="7496"/>
          <a:stretch/>
        </p:blipFill>
        <p:spPr bwMode="auto">
          <a:xfrm>
            <a:off x="755576" y="758217"/>
            <a:ext cx="5760640" cy="40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4869160"/>
            <a:ext cx="2417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keys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7243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03.kakprosto.ru/images/article/2011/5/17/1_52552e3f6c3e952552e3f6c4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624" r="169" b="24307"/>
          <a:stretch/>
        </p:blipFill>
        <p:spPr bwMode="auto">
          <a:xfrm>
            <a:off x="755576" y="865208"/>
            <a:ext cx="6624736" cy="365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4869160"/>
            <a:ext cx="51026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hairbrush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7443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mg3.elmir.ua/img/93935/3000/2000/mobilnyy_telefon_samsung_s5660_galaxy_gio_dark_silv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0"/>
          <a:stretch/>
        </p:blipFill>
        <p:spPr bwMode="auto">
          <a:xfrm>
            <a:off x="179512" y="44624"/>
            <a:ext cx="565801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509120"/>
            <a:ext cx="6992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m</a:t>
            </a:r>
            <a:r>
              <a:rPr lang="en-US" sz="9600" b="1" dirty="0" smtClean="0"/>
              <a:t>obile</a:t>
            </a:r>
            <a:r>
              <a:rPr lang="en-US" dirty="0" smtClean="0"/>
              <a:t> </a:t>
            </a:r>
            <a:r>
              <a:rPr lang="en-US" sz="9600" b="1" dirty="0" smtClean="0"/>
              <a:t>phone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7384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championnet.ru/spree/products/1449/large/%D1%80%D0%BE%D0%BB%D0%B8%D0%BA_%D1%81%D0%B8%D0%BD%D0%B8%D0%B94.jpg?13716222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r="7167"/>
          <a:stretch/>
        </p:blipFill>
        <p:spPr bwMode="auto">
          <a:xfrm>
            <a:off x="323528" y="332656"/>
            <a:ext cx="5256584" cy="45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013176"/>
            <a:ext cx="6328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r</a:t>
            </a:r>
            <a:r>
              <a:rPr lang="en-US" sz="9600" b="1" dirty="0" smtClean="0"/>
              <a:t>oller</a:t>
            </a:r>
            <a:r>
              <a:rPr lang="en-US" dirty="0" smtClean="0"/>
              <a:t> </a:t>
            </a:r>
            <a:r>
              <a:rPr lang="en-US" sz="9600" b="1" dirty="0" smtClean="0"/>
              <a:t>blades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8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www.eldorado.ru/photos/71/new_71088003_l_16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6408712" cy="469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9892" y="5085184"/>
            <a:ext cx="3939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camera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7138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24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4</cp:revision>
  <dcterms:created xsi:type="dcterms:W3CDTF">2014-09-12T06:00:20Z</dcterms:created>
  <dcterms:modified xsi:type="dcterms:W3CDTF">2014-09-12T06:30:23Z</dcterms:modified>
</cp:coreProperties>
</file>