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3" r:id="rId6"/>
    <p:sldId id="264" r:id="rId7"/>
    <p:sldId id="260" r:id="rId8"/>
    <p:sldId id="261" r:id="rId9"/>
    <p:sldId id="262" r:id="rId10"/>
    <p:sldId id="266" r:id="rId11"/>
    <p:sldId id="265" r:id="rId12"/>
    <p:sldId id="272" r:id="rId13"/>
    <p:sldId id="268" r:id="rId14"/>
    <p:sldId id="269" r:id="rId15"/>
    <p:sldId id="274" r:id="rId16"/>
    <p:sldId id="267" r:id="rId17"/>
    <p:sldId id="271" r:id="rId18"/>
    <p:sldId id="273" r:id="rId19"/>
    <p:sldId id="277" r:id="rId20"/>
    <p:sldId id="270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87B-2851-414E-9131-5523D51DDAA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43C6-E5F5-4B49-ACD8-A5670F10D5A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87B-2851-414E-9131-5523D51DDAA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43C6-E5F5-4B49-ACD8-A5670F10D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87B-2851-414E-9131-5523D51DDAA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43C6-E5F5-4B49-ACD8-A5670F10D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87B-2851-414E-9131-5523D51DDAA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43C6-E5F5-4B49-ACD8-A5670F10D5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87B-2851-414E-9131-5523D51DDAA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43C6-E5F5-4B49-ACD8-A5670F10D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87B-2851-414E-9131-5523D51DDAA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43C6-E5F5-4B49-ACD8-A5670F10D5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87B-2851-414E-9131-5523D51DDAA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43C6-E5F5-4B49-ACD8-A5670F10D5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87B-2851-414E-9131-5523D51DDAA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43C6-E5F5-4B49-ACD8-A5670F10D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87B-2851-414E-9131-5523D51DDAA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43C6-E5F5-4B49-ACD8-A5670F10D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87B-2851-414E-9131-5523D51DDAA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43C6-E5F5-4B49-ACD8-A5670F10D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87B-2851-414E-9131-5523D51DDAA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43C6-E5F5-4B49-ACD8-A5670F10D5A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B9B87B-2851-414E-9131-5523D51DDAA7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2343C6-E5F5-4B49-ACD8-A5670F10D5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jpeg"/><Relationship Id="rId7" Type="http://schemas.openxmlformats.org/officeDocument/2006/relationships/image" Target="../media/image13.jpeg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eg"/><Relationship Id="rId5" Type="http://schemas.openxmlformats.org/officeDocument/2006/relationships/image" Target="../media/image4.gif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ist-english.ru/img/articles3/1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3501008"/>
            <a:ext cx="38138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get</a:t>
            </a:r>
            <a:r>
              <a:rPr lang="en-US" sz="9600" b="1" dirty="0" smtClean="0"/>
              <a:t> </a:t>
            </a:r>
            <a:r>
              <a:rPr lang="en-US" sz="9600" b="1" dirty="0" smtClean="0"/>
              <a:t>up</a:t>
            </a:r>
            <a:endParaRPr lang="ru-RU" sz="9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332656"/>
            <a:ext cx="3708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In the morning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991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60648"/>
            <a:ext cx="3618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In the evening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5229200"/>
            <a:ext cx="4633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w</a:t>
            </a:r>
            <a:r>
              <a:rPr lang="en-US" sz="8000" b="1" dirty="0" smtClean="0"/>
              <a:t>atch TV</a:t>
            </a:r>
            <a:endParaRPr lang="ru-RU" sz="8000" b="1" dirty="0"/>
          </a:p>
        </p:txBody>
      </p:sp>
      <p:pic>
        <p:nvPicPr>
          <p:cNvPr id="5" name="Picture 2" descr="http://www.elanthemag.com/wp-content/uploads/2014/08/5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20755"/>
            <a:ext cx="5688632" cy="379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1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404664"/>
            <a:ext cx="2089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At night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http://www.clipartbest.com/cliparts/7ca/o5q/7cao5qdM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057374" cy="468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1315340"/>
            <a:ext cx="45288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g</a:t>
            </a:r>
            <a:r>
              <a:rPr lang="en-US" sz="8000" dirty="0" smtClean="0"/>
              <a:t>o to bed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7603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fotokanal.com/images/40/picture-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4003"/>
            <a:ext cx="5857131" cy="360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413" y="5157192"/>
            <a:ext cx="77636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/>
              <a:t>l</a:t>
            </a:r>
            <a:r>
              <a:rPr lang="en-US" sz="8800" dirty="0" smtClean="0"/>
              <a:t>isten to music</a:t>
            </a:r>
            <a:endParaRPr lang="ru-RU" sz="8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81192" y="332656"/>
            <a:ext cx="4107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In the afternoon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7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404664"/>
            <a:ext cx="3708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In the morning</a:t>
            </a:r>
            <a:endParaRPr lang="ru-RU" sz="4000" b="1" dirty="0"/>
          </a:p>
        </p:txBody>
      </p:sp>
      <p:pic>
        <p:nvPicPr>
          <p:cNvPr id="1026" name="Picture 2" descr="http://chestsculpting.com/images/Cold%20Shower%20Mus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3147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6536" y="3789040"/>
            <a:ext cx="45031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/>
              <a:t>h</a:t>
            </a:r>
            <a:r>
              <a:rPr lang="en-US" sz="8000" b="1" dirty="0" smtClean="0"/>
              <a:t>ave </a:t>
            </a:r>
          </a:p>
          <a:p>
            <a:pPr algn="ctr"/>
            <a:r>
              <a:rPr lang="en-US" sz="8000" b="1" dirty="0" smtClean="0"/>
              <a:t>a shower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591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2069" y="116632"/>
            <a:ext cx="3708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In the morning</a:t>
            </a:r>
            <a:endParaRPr lang="ru-RU" sz="4000" b="1" dirty="0"/>
          </a:p>
        </p:txBody>
      </p:sp>
      <p:pic>
        <p:nvPicPr>
          <p:cNvPr id="3" name="Picture 2" descr="https://attapinyaattapinya.files.wordpress.com/2015/05/have_breakfa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4" b="17127"/>
          <a:stretch/>
        </p:blipFill>
        <p:spPr bwMode="auto">
          <a:xfrm>
            <a:off x="110774" y="846530"/>
            <a:ext cx="4653731" cy="39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157192"/>
            <a:ext cx="75985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h</a:t>
            </a:r>
            <a:r>
              <a:rPr lang="en-US" sz="8000" b="1" dirty="0" smtClean="0"/>
              <a:t>ave  breakfast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9970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60648"/>
            <a:ext cx="3618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In the evening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https://o.quizlet.com/i/GN8Ihz9X6LUyXWOrYyiXxg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14425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229200"/>
            <a:ext cx="60516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h</a:t>
            </a:r>
            <a:r>
              <a:rPr lang="en-US" sz="8000" b="1" dirty="0" smtClean="0"/>
              <a:t>ave supper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4675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ist-english.ru/img/articles3/1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3501008"/>
            <a:ext cx="38138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get</a:t>
            </a:r>
            <a:r>
              <a:rPr lang="en-US" sz="9600" b="1" dirty="0" smtClean="0"/>
              <a:t> </a:t>
            </a:r>
            <a:r>
              <a:rPr lang="en-US" sz="9600" b="1" dirty="0" smtClean="0"/>
              <a:t>up</a:t>
            </a:r>
            <a:endParaRPr lang="ru-RU" sz="9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332656"/>
            <a:ext cx="3708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In the morning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4151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60648"/>
            <a:ext cx="4107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In the afternoon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s://rctmoodle.org/treorchyprimary/file.php/33/dinner-4-clipart12270320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5934"/>
            <a:ext cx="4619625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3340" y="5301208"/>
            <a:ext cx="54280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h</a:t>
            </a:r>
            <a:r>
              <a:rPr lang="en-US" sz="8000" b="1" dirty="0" smtClean="0"/>
              <a:t>ave lunch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2240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60648"/>
            <a:ext cx="4107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In the afternoon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c85c7a.medialib.glogster.com/leviro23/media/c2/c251960324505d634d2b295cfbb5e9175ca9853e/cas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132487" cy="372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229200"/>
            <a:ext cx="57310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c</a:t>
            </a:r>
            <a:r>
              <a:rPr lang="en-US" sz="8000" b="1" dirty="0" smtClean="0"/>
              <a:t>ome home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7932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404664"/>
            <a:ext cx="2089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At night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http://www.clipartbest.com/cliparts/7ca/o5q/7cao5qdM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057374" cy="468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1315340"/>
            <a:ext cx="45288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g</a:t>
            </a:r>
            <a:r>
              <a:rPr lang="en-US" sz="8000" dirty="0" smtClean="0"/>
              <a:t>o to bed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5856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404664"/>
            <a:ext cx="3708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In the morning</a:t>
            </a:r>
            <a:endParaRPr lang="ru-RU" sz="4000" b="1" dirty="0"/>
          </a:p>
        </p:txBody>
      </p:sp>
      <p:pic>
        <p:nvPicPr>
          <p:cNvPr id="1026" name="Picture 2" descr="http://chestsculpting.com/images/Cold%20Shower%20Mus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3147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6536" y="3789040"/>
            <a:ext cx="45031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/>
              <a:t>h</a:t>
            </a:r>
            <a:r>
              <a:rPr lang="en-US" sz="8000" b="1" dirty="0" smtClean="0"/>
              <a:t>ave </a:t>
            </a:r>
          </a:p>
          <a:p>
            <a:pPr algn="ctr"/>
            <a:r>
              <a:rPr lang="en-US" sz="8000" b="1" dirty="0" smtClean="0"/>
              <a:t>a shower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6719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404664"/>
            <a:ext cx="3708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In the morning</a:t>
            </a:r>
            <a:endParaRPr lang="ru-RU" sz="4000" b="1" dirty="0"/>
          </a:p>
        </p:txBody>
      </p:sp>
      <p:pic>
        <p:nvPicPr>
          <p:cNvPr id="3" name="Picture 10" descr="http://cliparts.co/cliparts/pi5/oRr/pi5oRrRM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0924"/>
            <a:ext cx="4464496" cy="453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5373216"/>
            <a:ext cx="59250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g</a:t>
            </a:r>
            <a:r>
              <a:rPr lang="en-US" sz="8000" b="1" dirty="0" smtClean="0"/>
              <a:t>o to school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381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60648"/>
            <a:ext cx="3618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In the evening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5157192"/>
            <a:ext cx="58881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visit friends</a:t>
            </a:r>
            <a:endParaRPr lang="ru-RU" sz="8000" b="1" dirty="0"/>
          </a:p>
        </p:txBody>
      </p:sp>
      <p:pic>
        <p:nvPicPr>
          <p:cNvPr id="4098" name="Picture 2" descr="http://image.shutterstock.com/z/stock-photo-best-friends-cartoon-against-white-background-abstract-art-illustration-for-vector-format-please-59627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196752"/>
            <a:ext cx="3241167" cy="345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60648"/>
            <a:ext cx="3618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In the evening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5229200"/>
            <a:ext cx="4633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w</a:t>
            </a:r>
            <a:r>
              <a:rPr lang="en-US" sz="8000" b="1" dirty="0" smtClean="0"/>
              <a:t>atch TV</a:t>
            </a:r>
            <a:endParaRPr lang="ru-RU" sz="8000" b="1" dirty="0"/>
          </a:p>
        </p:txBody>
      </p:sp>
      <p:pic>
        <p:nvPicPr>
          <p:cNvPr id="5" name="Picture 2" descr="http://www.elanthemag.com/wp-content/uploads/2014/08/5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20755"/>
            <a:ext cx="5688632" cy="379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st-english.ru/img/articles3/1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9" y="260647"/>
            <a:ext cx="2016225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hestsculpting.com/images/Cold%20Shower%20Mus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72900"/>
            <a:ext cx="1375606" cy="188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ttapinyaattapinya.files.wordpress.com/2015/05/have_breakfas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4" b="17127"/>
          <a:stretch/>
        </p:blipFill>
        <p:spPr bwMode="auto">
          <a:xfrm>
            <a:off x="3419872" y="2363975"/>
            <a:ext cx="2033264" cy="172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cliparts.co/cliparts/pi5/oRr/pi5oRrRM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19" y="197190"/>
            <a:ext cx="2112981" cy="21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rctmoodle.org/treorchyprimary/file.php/33/dinner-4-clipart122703204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0705"/>
            <a:ext cx="2001002" cy="181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fotokanal.com/images/40/picture-0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47059"/>
            <a:ext cx="2040347" cy="125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85c7a.medialib.glogster.com/leviro23/media/c2/c251960324505d634d2b295cfbb5e9175ca9853e/casa-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22" y="2363975"/>
            <a:ext cx="2752922" cy="199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o.quizlet.com/i/GN8Ihz9X6LUyXWOrYyiXxg_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9" y="4637521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.shutterstock.com/z/stock-photo-best-friends-cartoon-against-white-background-abstract-art-illustration-for-vector-format-please-596275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18" y="4664173"/>
            <a:ext cx="1975254" cy="21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elanthemag.com/wp-content/uploads/2014/08/5-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89" y="404663"/>
            <a:ext cx="1944215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lipartbest.com/cliparts/7ca/o5q/7cao5qdMi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4363323"/>
            <a:ext cx="1989569" cy="229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2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2069" y="116632"/>
            <a:ext cx="3708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In the morning</a:t>
            </a:r>
            <a:endParaRPr lang="ru-RU" sz="4000" b="1" dirty="0"/>
          </a:p>
        </p:txBody>
      </p:sp>
      <p:pic>
        <p:nvPicPr>
          <p:cNvPr id="3" name="Picture 2" descr="https://attapinyaattapinya.files.wordpress.com/2015/05/have_breakfa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4" b="17127"/>
          <a:stretch/>
        </p:blipFill>
        <p:spPr bwMode="auto">
          <a:xfrm>
            <a:off x="110774" y="846530"/>
            <a:ext cx="4653731" cy="39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157192"/>
            <a:ext cx="75985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h</a:t>
            </a:r>
            <a:r>
              <a:rPr lang="en-US" sz="8000" b="1" dirty="0" smtClean="0"/>
              <a:t>ave  breakfast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8046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404664"/>
            <a:ext cx="3708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In the morning</a:t>
            </a:r>
            <a:endParaRPr lang="ru-RU" sz="4000" b="1" dirty="0"/>
          </a:p>
        </p:txBody>
      </p:sp>
      <p:pic>
        <p:nvPicPr>
          <p:cNvPr id="3" name="Picture 10" descr="http://cliparts.co/cliparts/pi5/oRr/pi5oRrRM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0924"/>
            <a:ext cx="4464496" cy="453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5373216"/>
            <a:ext cx="59250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g</a:t>
            </a:r>
            <a:r>
              <a:rPr lang="en-US" sz="8000" b="1" dirty="0" smtClean="0"/>
              <a:t>o to school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6720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60648"/>
            <a:ext cx="4107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In the afternoon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s://rctmoodle.org/treorchyprimary/file.php/33/dinner-4-clipart12270320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5934"/>
            <a:ext cx="4619625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3340" y="5301208"/>
            <a:ext cx="54280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h</a:t>
            </a:r>
            <a:r>
              <a:rPr lang="en-US" sz="8000" b="1" dirty="0" smtClean="0"/>
              <a:t>ave lunch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9180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fotokanal.com/images/40/picture-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4003"/>
            <a:ext cx="5857131" cy="360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413" y="5157192"/>
            <a:ext cx="77636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/>
              <a:t>l</a:t>
            </a:r>
            <a:r>
              <a:rPr lang="en-US" sz="8800" dirty="0" smtClean="0"/>
              <a:t>isten to music</a:t>
            </a:r>
            <a:endParaRPr lang="ru-RU" sz="8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81192" y="332656"/>
            <a:ext cx="4107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In the afternoon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60648"/>
            <a:ext cx="4107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In the afternoon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c85c7a.medialib.glogster.com/leviro23/media/c2/c251960324505d634d2b295cfbb5e9175ca9853e/cas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132487" cy="372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229200"/>
            <a:ext cx="57310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c</a:t>
            </a:r>
            <a:r>
              <a:rPr lang="en-US" sz="8000" b="1" dirty="0" smtClean="0"/>
              <a:t>ome home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6259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60648"/>
            <a:ext cx="3618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In the evening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https://o.quizlet.com/i/GN8Ihz9X6LUyXWOrYyiXxg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14425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229200"/>
            <a:ext cx="60516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h</a:t>
            </a:r>
            <a:r>
              <a:rPr lang="en-US" sz="8000" b="1" dirty="0" smtClean="0"/>
              <a:t>ave supper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9180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60648"/>
            <a:ext cx="3618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In the evening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5157192"/>
            <a:ext cx="58881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visit friends</a:t>
            </a:r>
            <a:endParaRPr lang="ru-RU" sz="8000" b="1" dirty="0"/>
          </a:p>
        </p:txBody>
      </p:sp>
      <p:pic>
        <p:nvPicPr>
          <p:cNvPr id="4098" name="Picture 2" descr="http://image.shutterstock.com/z/stock-photo-best-friends-cartoon-against-white-background-abstract-art-illustration-for-vector-format-please-59627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196752"/>
            <a:ext cx="3241167" cy="345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0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188</TotalTime>
  <Words>116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9</cp:revision>
  <dcterms:created xsi:type="dcterms:W3CDTF">2016-05-05T02:43:38Z</dcterms:created>
  <dcterms:modified xsi:type="dcterms:W3CDTF">2016-05-05T05:52:34Z</dcterms:modified>
</cp:coreProperties>
</file>