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F38BCB3-3263-4E16-B91D-20956C51E0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D836D8B-F63C-4AEB-8FAC-72B0D531B5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09" y="640254"/>
            <a:ext cx="4272583" cy="31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48" y="2222794"/>
            <a:ext cx="60484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Shorts</a:t>
            </a:r>
          </a:p>
          <a:p>
            <a:r>
              <a:rPr lang="en-US" sz="8800" b="1" dirty="0"/>
              <a:t>b</a:t>
            </a:r>
            <a:r>
              <a:rPr lang="en-US" sz="8800" b="1" dirty="0" smtClean="0"/>
              <a:t>lack </a:t>
            </a:r>
            <a:r>
              <a:rPr lang="en-US" sz="8800" b="1" dirty="0" smtClean="0"/>
              <a:t>shorts</a:t>
            </a:r>
            <a:endParaRPr lang="en-US" sz="8800" b="1" dirty="0"/>
          </a:p>
          <a:p>
            <a:r>
              <a:rPr lang="en-US" sz="8800" b="1" dirty="0" smtClean="0"/>
              <a:t>Your shorts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7659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89" y="3861048"/>
            <a:ext cx="942248" cy="6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29" y="5319464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eTM/7pG/eTM7pGET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42" y="6088732"/>
            <a:ext cx="769268" cy="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42" y="4696207"/>
            <a:ext cx="579114" cy="5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53" y="935060"/>
            <a:ext cx="740733" cy="7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62" y="3199158"/>
            <a:ext cx="568380" cy="7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2" y="1844824"/>
            <a:ext cx="463685" cy="6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/>
          <a:stretch/>
        </p:blipFill>
        <p:spPr bwMode="auto">
          <a:xfrm>
            <a:off x="3203848" y="2626222"/>
            <a:ext cx="1733178" cy="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wesom.com/se/wp-content/uploads/2014/04/t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719816" cy="6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848" y="198177"/>
            <a:ext cx="302762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</a:rPr>
              <a:t>T-shirt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Socks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A skirt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Your shoes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Jeans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The shorts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Your hat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Jacket</a:t>
            </a:r>
          </a:p>
          <a:p>
            <a:pPr lvl="0"/>
            <a:r>
              <a:rPr lang="en-US" sz="4800" b="1" dirty="0">
                <a:solidFill>
                  <a:prstClr val="black"/>
                </a:solidFill>
              </a:rPr>
              <a:t>my coat</a:t>
            </a:r>
          </a:p>
        </p:txBody>
      </p:sp>
    </p:spTree>
    <p:extLst>
      <p:ext uri="{BB962C8B-B14F-4D97-AF65-F5344CB8AC3E}">
        <p14:creationId xmlns:p14="http://schemas.microsoft.com/office/powerpoint/2010/main" val="30693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nnismarket.com.ua/images/katalog/ladies-short-3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1875859" cy="13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84" y="2852936"/>
            <a:ext cx="2007210" cy="20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eTM/7pG/eTM7pGET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" y="4653136"/>
            <a:ext cx="2012299" cy="20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66060"/>
            <a:ext cx="1330621" cy="13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" y="0"/>
            <a:ext cx="1965920" cy="19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84" y="2538882"/>
            <a:ext cx="1831783" cy="23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13" y="81822"/>
            <a:ext cx="14399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3"/>
          <a:stretch/>
        </p:blipFill>
        <p:spPr bwMode="auto">
          <a:xfrm>
            <a:off x="4179604" y="5327449"/>
            <a:ext cx="4964396" cy="12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wesom.com/se/wp-content/uploads/2014/04/t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8573"/>
            <a:ext cx="2500589" cy="21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3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6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7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8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liparts101.com/files/579/1B7C235E73E9CB75CEF389C86B13320B/Jacket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2682088"/>
            <a:ext cx="42827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Jacket</a:t>
            </a:r>
          </a:p>
          <a:p>
            <a:r>
              <a:rPr lang="en-US" sz="6600" b="1" dirty="0"/>
              <a:t>m</a:t>
            </a:r>
            <a:r>
              <a:rPr lang="en-US" sz="6600" b="1" dirty="0" smtClean="0"/>
              <a:t>y </a:t>
            </a:r>
            <a:r>
              <a:rPr lang="en-US" sz="6600" b="1" dirty="0" smtClean="0"/>
              <a:t>jacket</a:t>
            </a:r>
          </a:p>
          <a:p>
            <a:r>
              <a:rPr lang="en-US" sz="6600" b="1" dirty="0"/>
              <a:t>y</a:t>
            </a:r>
            <a:r>
              <a:rPr lang="en-US" sz="6600" b="1" dirty="0" smtClean="0"/>
              <a:t>our jacket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99189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best.com/cliparts/eTM/7pG/eTM7pGE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924944"/>
            <a:ext cx="57310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Coat</a:t>
            </a:r>
          </a:p>
          <a:p>
            <a:r>
              <a:rPr lang="en-US" sz="6600" b="1" dirty="0" smtClean="0"/>
              <a:t>The coat</a:t>
            </a:r>
          </a:p>
          <a:p>
            <a:r>
              <a:rPr lang="en-US" sz="6600" b="1" dirty="0"/>
              <a:t>t</a:t>
            </a:r>
            <a:r>
              <a:rPr lang="en-US" sz="6600" b="1" dirty="0" smtClean="0"/>
              <a:t>he orange coat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3363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clipartpanda.com/hat-clip-art-hat-clipart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676" y="2060848"/>
            <a:ext cx="34138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Hat</a:t>
            </a:r>
          </a:p>
          <a:p>
            <a:r>
              <a:rPr lang="en-US" sz="6600" b="1" dirty="0" smtClean="0"/>
              <a:t>A hat</a:t>
            </a:r>
          </a:p>
          <a:p>
            <a:r>
              <a:rPr lang="en-US" sz="6600" b="1" dirty="0"/>
              <a:t>a</a:t>
            </a:r>
            <a:r>
              <a:rPr lang="en-US" sz="6600" b="1" dirty="0" smtClean="0"/>
              <a:t> red </a:t>
            </a:r>
            <a:r>
              <a:rPr lang="en-US" sz="6600" b="1" dirty="0" smtClean="0"/>
              <a:t>hat</a:t>
            </a:r>
          </a:p>
          <a:p>
            <a:r>
              <a:rPr lang="en-US" sz="6600" b="1" dirty="0" smtClean="0"/>
              <a:t>Your hat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4181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0.gstatic.com/images?q=tbn:ANd9GcQW6k6taL3hxzIffrFNTd0yD9JQVL_CFirve0iUVcPcH7-vEU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023355"/>
            <a:ext cx="37337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Socks</a:t>
            </a:r>
          </a:p>
          <a:p>
            <a:r>
              <a:rPr lang="en-US" sz="6600" b="1" dirty="0" smtClean="0"/>
              <a:t>The socks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89154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wolf.ca/files/2014/05/esq-jeans-081512-x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528446" cy="44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759055"/>
            <a:ext cx="40478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Jeans</a:t>
            </a:r>
          </a:p>
          <a:p>
            <a:r>
              <a:rPr lang="en-US" sz="6600" b="1" dirty="0" smtClean="0"/>
              <a:t>My </a:t>
            </a:r>
            <a:r>
              <a:rPr lang="en-US" sz="6600" b="1" dirty="0" smtClean="0"/>
              <a:t>jeans</a:t>
            </a:r>
          </a:p>
          <a:p>
            <a:r>
              <a:rPr lang="en-US" sz="6600" b="1" dirty="0" smtClean="0"/>
              <a:t>Your jeans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5495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sheinside.com/images/sheinside.com/201407/140679322755017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9873"/>
            <a:ext cx="3552993" cy="47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2060848"/>
            <a:ext cx="45141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Skirt</a:t>
            </a:r>
          </a:p>
          <a:p>
            <a:r>
              <a:rPr lang="en-US" sz="6600" b="1" dirty="0" smtClean="0"/>
              <a:t>A pink skirt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4763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mark-taylor.com/Arizona/redstone/wp-content/blogs.dir/46/files/2014/05/mens-shoes-2013-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9"/>
          <a:stretch/>
        </p:blipFill>
        <p:spPr bwMode="auto">
          <a:xfrm>
            <a:off x="395537" y="1124744"/>
            <a:ext cx="77837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789040"/>
            <a:ext cx="43925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Shoes</a:t>
            </a:r>
          </a:p>
          <a:p>
            <a:r>
              <a:rPr lang="en-US" sz="6600" b="1" dirty="0" smtClean="0"/>
              <a:t>Black shoes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14098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wesom.com/se/wp-content/uploads/2014/04/t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18526" cy="35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823" y="2830543"/>
            <a:ext cx="45976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T–shirt</a:t>
            </a:r>
          </a:p>
          <a:p>
            <a:r>
              <a:rPr lang="en-US" sz="6600" b="1" dirty="0"/>
              <a:t>m</a:t>
            </a:r>
            <a:r>
              <a:rPr lang="en-US" sz="6600" b="1" dirty="0" smtClean="0"/>
              <a:t>y T–shirt</a:t>
            </a:r>
          </a:p>
          <a:p>
            <a:r>
              <a:rPr lang="en-US" sz="6600" b="1" dirty="0" smtClean="0"/>
              <a:t>Your T-shirt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733208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58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8</cp:revision>
  <dcterms:created xsi:type="dcterms:W3CDTF">2015-04-28T03:26:42Z</dcterms:created>
  <dcterms:modified xsi:type="dcterms:W3CDTF">2015-04-28T06:13:42Z</dcterms:modified>
</cp:coreProperties>
</file>