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300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9E605008-3C31-4BAE-9CE1-06955B391EF6}" type="datetimeFigureOut">
              <a:rPr lang="ru-RU" smtClean="0"/>
              <a:t>20.05.2014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C293FDED-C315-45E4-B1F2-C3869D8BDB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05008-3C31-4BAE-9CE1-06955B391EF6}" type="datetimeFigureOut">
              <a:rPr lang="ru-RU" smtClean="0"/>
              <a:t>20.05.2014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3FDED-C315-45E4-B1F2-C3869D8BDB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05008-3C31-4BAE-9CE1-06955B391EF6}" type="datetimeFigureOut">
              <a:rPr lang="ru-RU" smtClean="0"/>
              <a:t>20.05.2014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3FDED-C315-45E4-B1F2-C3869D8BDB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9E605008-3C31-4BAE-9CE1-06955B391EF6}" type="datetimeFigureOut">
              <a:rPr lang="ru-RU" smtClean="0"/>
              <a:t>20.05.2014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3FDED-C315-45E4-B1F2-C3869D8BDB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9E605008-3C31-4BAE-9CE1-06955B391EF6}" type="datetimeFigureOut">
              <a:rPr lang="ru-RU" smtClean="0"/>
              <a:t>20.05.2014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C293FDED-C315-45E4-B1F2-C3869D8BDBDB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E605008-3C31-4BAE-9CE1-06955B391EF6}" type="datetimeFigureOut">
              <a:rPr lang="ru-RU" smtClean="0"/>
              <a:t>20.05.2014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C293FDED-C315-45E4-B1F2-C3869D8BDB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9E605008-3C31-4BAE-9CE1-06955B391EF6}" type="datetimeFigureOut">
              <a:rPr lang="ru-RU" smtClean="0"/>
              <a:t>20.05.2014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C293FDED-C315-45E4-B1F2-C3869D8BDBD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05008-3C31-4BAE-9CE1-06955B391EF6}" type="datetimeFigureOut">
              <a:rPr lang="ru-RU" smtClean="0"/>
              <a:t>20.05.2014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3FDED-C315-45E4-B1F2-C3869D8BDB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E605008-3C31-4BAE-9CE1-06955B391EF6}" type="datetimeFigureOut">
              <a:rPr lang="ru-RU" smtClean="0"/>
              <a:t>20.05.2014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C293FDED-C315-45E4-B1F2-C3869D8BDB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9E605008-3C31-4BAE-9CE1-06955B391EF6}" type="datetimeFigureOut">
              <a:rPr lang="ru-RU" smtClean="0"/>
              <a:t>20.05.2014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C293FDED-C315-45E4-B1F2-C3869D8BDBD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9E605008-3C31-4BAE-9CE1-06955B391EF6}" type="datetimeFigureOut">
              <a:rPr lang="ru-RU" smtClean="0"/>
              <a:t>20.05.2014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C293FDED-C315-45E4-B1F2-C3869D8BDBD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9E605008-3C31-4BAE-9CE1-06955B391EF6}" type="datetimeFigureOut">
              <a:rPr lang="ru-RU" smtClean="0"/>
              <a:t>20.05.2014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C293FDED-C315-45E4-B1F2-C3869D8BDBDB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gif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13" Type="http://schemas.openxmlformats.org/officeDocument/2006/relationships/image" Target="../media/image21.jpeg"/><Relationship Id="rId3" Type="http://schemas.openxmlformats.org/officeDocument/2006/relationships/image" Target="../media/image17.png"/><Relationship Id="rId7" Type="http://schemas.openxmlformats.org/officeDocument/2006/relationships/image" Target="../media/image10.jpeg"/><Relationship Id="rId12" Type="http://schemas.openxmlformats.org/officeDocument/2006/relationships/image" Target="../media/image5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11" Type="http://schemas.openxmlformats.org/officeDocument/2006/relationships/image" Target="../media/image20.jpeg"/><Relationship Id="rId5" Type="http://schemas.openxmlformats.org/officeDocument/2006/relationships/image" Target="../media/image12.jpeg"/><Relationship Id="rId10" Type="http://schemas.openxmlformats.org/officeDocument/2006/relationships/image" Target="../media/image3.jpeg"/><Relationship Id="rId4" Type="http://schemas.openxmlformats.org/officeDocument/2006/relationships/image" Target="../media/image13.jpeg"/><Relationship Id="rId9" Type="http://schemas.openxmlformats.org/officeDocument/2006/relationships/image" Target="../media/image2.jpeg"/><Relationship Id="rId1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gif"/><Relationship Id="rId4" Type="http://schemas.openxmlformats.org/officeDocument/2006/relationships/image" Target="../media/image15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trany.net/foto/china/1vodit-mashin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66596"/>
            <a:ext cx="8280920" cy="5491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07704" y="0"/>
            <a:ext cx="557877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/>
              <a:t>d</a:t>
            </a:r>
            <a:r>
              <a:rPr lang="en-US" sz="8000" dirty="0" smtClean="0"/>
              <a:t>rive a car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80389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encrypted-tbn2.gstatic.com/images?q=tbn:ANd9GcS7hB4TbbfbjgxrvTuwuFJ9dxbjigLDLXYpOADwwuJ8GGEvQNRTh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940312"/>
            <a:ext cx="4895850" cy="489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51720" y="332656"/>
            <a:ext cx="354295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/>
              <a:t>dance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115131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lclub.com.ua/pic/image/english/0018-035-Devochka-zalezaet-na-derev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3905250" cy="582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60032" y="1916832"/>
            <a:ext cx="319350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/>
              <a:t>climb</a:t>
            </a:r>
            <a:endParaRPr lang="ru-RU" sz="8800" dirty="0"/>
          </a:p>
        </p:txBody>
      </p:sp>
    </p:spTree>
    <p:extLst>
      <p:ext uri="{BB962C8B-B14F-4D97-AF65-F5344CB8AC3E}">
        <p14:creationId xmlns:p14="http://schemas.microsoft.com/office/powerpoint/2010/main" val="111496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pesnipodgitaru.ru/wp-content/uploads/2011/05/mechtaete_guit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73154" cy="2078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sfoot.ru/about/%D1%85%D0%BE%D1%87%D1%83%20%D0%B8%D0%B3%D1%80%D0%B0%D1%82%D1%8C%20%D0%B2%20%D1%84%D1%83%D1%82%D0%B1%D0%BE%D0%BB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45" t="27804" r="10312"/>
          <a:stretch/>
        </p:blipFill>
        <p:spPr bwMode="auto">
          <a:xfrm>
            <a:off x="4997878" y="0"/>
            <a:ext cx="3724978" cy="3431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://ilady.info/wp-content/uploads/2012/07/il-igrat-chtobyi-nauchitsya-zhi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12384"/>
            <a:ext cx="4047721" cy="2435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http://120igr.ru/img/onlain_igra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762375"/>
            <a:ext cx="3810000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07704" y="2420888"/>
            <a:ext cx="255550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/>
              <a:t>play</a:t>
            </a:r>
            <a:endParaRPr lang="ru-RU" sz="8800" dirty="0"/>
          </a:p>
        </p:txBody>
      </p:sp>
    </p:spTree>
    <p:extLst>
      <p:ext uri="{BB962C8B-B14F-4D97-AF65-F5344CB8AC3E}">
        <p14:creationId xmlns:p14="http://schemas.microsoft.com/office/powerpoint/2010/main" val="378347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900igr.net/datai/russkij-jazyk/Poslovitsa/0003-003-Knigi-chitat-skuki-ne-zna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88640"/>
            <a:ext cx="4962128" cy="496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5150768"/>
            <a:ext cx="280237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/>
              <a:t>read</a:t>
            </a:r>
            <a:endParaRPr lang="ru-RU" sz="8800" dirty="0"/>
          </a:p>
        </p:txBody>
      </p:sp>
    </p:spTree>
    <p:extLst>
      <p:ext uri="{BB962C8B-B14F-4D97-AF65-F5344CB8AC3E}">
        <p14:creationId xmlns:p14="http://schemas.microsoft.com/office/powerpoint/2010/main" val="187335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fotokanal.com/images/40/picture-08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32656"/>
            <a:ext cx="7153275" cy="440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38413" y="5157192"/>
            <a:ext cx="776366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/>
              <a:t>l</a:t>
            </a:r>
            <a:r>
              <a:rPr lang="en-US" sz="8800" dirty="0" smtClean="0"/>
              <a:t>isten to music</a:t>
            </a:r>
            <a:endParaRPr lang="ru-RU" sz="8800" dirty="0"/>
          </a:p>
        </p:txBody>
      </p:sp>
    </p:spTree>
    <p:extLst>
      <p:ext uri="{BB962C8B-B14F-4D97-AF65-F5344CB8AC3E}">
        <p14:creationId xmlns:p14="http://schemas.microsoft.com/office/powerpoint/2010/main" val="276955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fotokanal.com/images/40/picture-08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09"/>
          <a:stretch/>
        </p:blipFill>
        <p:spPr bwMode="auto">
          <a:xfrm>
            <a:off x="18699" y="30280"/>
            <a:ext cx="1969338" cy="1520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900igr.net/datai/russkij-jazyk/Poslovitsa/0003-003-Knigi-chitat-skuki-ne-zna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583" y="28143"/>
            <a:ext cx="2153816" cy="215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pesnipodgitaru.ru/wp-content/uploads/2011/05/mechtaete_guita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644" y="30280"/>
            <a:ext cx="2177158" cy="1382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lclub.com.ua/pic/image/english/0018-035-Devochka-zalezaet-na-derev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6" y="4781131"/>
            <a:ext cx="1391366" cy="2076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encrypted-tbn2.gstatic.com/images?q=tbn:ANd9GcS7hB4TbbfbjgxrvTuwuFJ9dxbjigLDLXYpOADwwuJ8GGEvQNRThw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816" y="5013176"/>
            <a:ext cx="1822986" cy="1822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lookmi.ru/img/drawing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535" y="3339926"/>
            <a:ext cx="1909465" cy="1432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zakalivanie.ru/upload/iblock/345/plavanie120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18156" y="5032418"/>
            <a:ext cx="1684920" cy="1684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www.strany.net/foto/china/1vodit-mashinu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164" y="4921790"/>
            <a:ext cx="2707649" cy="1795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i033.radikal.ru/0807/b6/6a3999e5ecb5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70" y="1654621"/>
            <a:ext cx="2149305" cy="1495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anywaytrip.ru/wp-content/uploads/2012/06/DSC00177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156" y="3457507"/>
            <a:ext cx="1884537" cy="141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www.gritsakmariya.com/storage/editor/01_/ab277a61e5236f469faec264faa95867.jp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06" t="2568" r="29415"/>
          <a:stretch/>
        </p:blipFill>
        <p:spPr bwMode="auto">
          <a:xfrm>
            <a:off x="2871432" y="2378913"/>
            <a:ext cx="1759766" cy="2393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yzdorov.ru/wp-content/uploads/2014/04/skolko-mozhno-smotret-televizor-rebenku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5" r="6892"/>
          <a:stretch/>
        </p:blipFill>
        <p:spPr bwMode="auto">
          <a:xfrm>
            <a:off x="5989726" y="1548374"/>
            <a:ext cx="2118420" cy="179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www.ikirov.ru/files/1305/stroim_zamki_iz_peska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23" y="3403949"/>
            <a:ext cx="1995613" cy="1284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2902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5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0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6500"/>
                            </p:stCondLst>
                            <p:childTnLst>
                              <p:par>
                                <p:cTn id="33" presetID="16" presetClass="entr" presetSubtype="21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9000"/>
                            </p:stCondLst>
                            <p:childTnLst>
                              <p:par>
                                <p:cTn id="37" presetID="16" presetClass="entr" presetSubtype="21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1500"/>
                            </p:stCondLst>
                            <p:childTnLst>
                              <p:par>
                                <p:cTn id="41" presetID="16" presetClass="entr" presetSubtype="21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3500"/>
                            </p:stCondLst>
                            <p:childTnLst>
                              <p:par>
                                <p:cTn id="45" presetID="16" presetClass="entr" presetSubtype="21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6000"/>
                            </p:stCondLst>
                            <p:childTnLst>
                              <p:par>
                                <p:cTn id="49" presetID="16" presetClass="entr" presetSubtype="21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8500"/>
                            </p:stCondLst>
                            <p:childTnLst>
                              <p:par>
                                <p:cTn id="53" presetID="16" presetClass="entr" presetSubtype="21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trany.net/foto/china/1vodit-mashin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66596"/>
            <a:ext cx="8280920" cy="5491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07704" y="0"/>
            <a:ext cx="557877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/>
              <a:t>d</a:t>
            </a:r>
            <a:r>
              <a:rPr lang="en-US" sz="8000" dirty="0" smtClean="0"/>
              <a:t>rive a car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3232752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033.radikal.ru/0807/b6/6a3999e5ecb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04" y="2397536"/>
            <a:ext cx="6408712" cy="4460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99992" y="188640"/>
            <a:ext cx="308610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/>
              <a:t>sleep</a:t>
            </a:r>
            <a:endParaRPr lang="ru-RU" sz="8800" dirty="0"/>
          </a:p>
        </p:txBody>
      </p:sp>
    </p:spTree>
    <p:extLst>
      <p:ext uri="{BB962C8B-B14F-4D97-AF65-F5344CB8AC3E}">
        <p14:creationId xmlns:p14="http://schemas.microsoft.com/office/powerpoint/2010/main" val="2616328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anywaytrip.ru/wp-content/uploads/2012/06/DSC001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1" y="1495424"/>
            <a:ext cx="7153275" cy="536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99792" y="0"/>
            <a:ext cx="600677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/>
              <a:t>r</a:t>
            </a:r>
            <a:r>
              <a:rPr lang="en-US" sz="8000" dirty="0" smtClean="0"/>
              <a:t>ide a horse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768374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gritsakmariya.com/storage/editor/01_/ab277a61e5236f469faec264faa958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185510"/>
            <a:ext cx="7475984" cy="4672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4" y="116632"/>
            <a:ext cx="426430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/>
              <a:t>f</a:t>
            </a:r>
            <a:r>
              <a:rPr lang="en-US" sz="8000" dirty="0" smtClean="0"/>
              <a:t>ly a kite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163530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033.radikal.ru/0807/b6/6a3999e5ecb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04" y="2397536"/>
            <a:ext cx="6408712" cy="4460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99992" y="188640"/>
            <a:ext cx="308610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/>
              <a:t>sleep</a:t>
            </a:r>
            <a:endParaRPr lang="ru-RU" sz="8800" dirty="0"/>
          </a:p>
        </p:txBody>
      </p:sp>
    </p:spTree>
    <p:extLst>
      <p:ext uri="{BB962C8B-B14F-4D97-AF65-F5344CB8AC3E}">
        <p14:creationId xmlns:p14="http://schemas.microsoft.com/office/powerpoint/2010/main" val="184676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yzdorov.ru/wp-content/uploads/2014/04/skolko-mozhno-smotret-televizor-rebenk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153275" cy="477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67944" y="5157192"/>
            <a:ext cx="481574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/>
              <a:t>w</a:t>
            </a:r>
            <a:r>
              <a:rPr lang="en-US" sz="8000" dirty="0" smtClean="0"/>
              <a:t>atch TV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4254906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ikirov.ru/files/1305/stroim_zamki_iz_pes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338512"/>
            <a:ext cx="7020272" cy="451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24388"/>
            <a:ext cx="871905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/>
              <a:t>make sandcastle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1630285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musiblog.ru/files/images/pesn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7014"/>
            <a:ext cx="6849195" cy="4976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576" y="5229200"/>
            <a:ext cx="303956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/>
              <a:t>sing</a:t>
            </a:r>
            <a:endParaRPr lang="ru-RU" sz="8800" dirty="0"/>
          </a:p>
        </p:txBody>
      </p:sp>
    </p:spTree>
    <p:extLst>
      <p:ext uri="{BB962C8B-B14F-4D97-AF65-F5344CB8AC3E}">
        <p14:creationId xmlns:p14="http://schemas.microsoft.com/office/powerpoint/2010/main" val="348138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zakalivanie.ru/upload/iblock/345/plavanie12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6" y="1385387"/>
            <a:ext cx="5472608" cy="547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95764" y="188640"/>
            <a:ext cx="260199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/>
              <a:t>swim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3276904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lookmi.ru/img/draw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41"/>
            <a:ext cx="6948264" cy="5211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24128" y="5373216"/>
            <a:ext cx="276389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/>
              <a:t>paint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426625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encrypted-tbn2.gstatic.com/images?q=tbn:ANd9GcS7hB4TbbfbjgxrvTuwuFJ9dxbjigLDLXYpOADwwuJ8GGEvQNRTh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940312"/>
            <a:ext cx="4895850" cy="489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51720" y="332656"/>
            <a:ext cx="354295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/>
              <a:t>dance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2205344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lclub.com.ua/pic/image/english/0018-035-Devochka-zalezaet-na-derev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3905250" cy="582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60032" y="1916832"/>
            <a:ext cx="319350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/>
              <a:t>climb</a:t>
            </a:r>
            <a:endParaRPr lang="ru-RU" sz="8800" dirty="0"/>
          </a:p>
        </p:txBody>
      </p:sp>
    </p:spTree>
    <p:extLst>
      <p:ext uri="{BB962C8B-B14F-4D97-AF65-F5344CB8AC3E}">
        <p14:creationId xmlns:p14="http://schemas.microsoft.com/office/powerpoint/2010/main" val="2224276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pesnipodgitaru.ru/wp-content/uploads/2011/05/mechtaete_guit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73154" cy="2078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sfoot.ru/about/%D1%85%D0%BE%D1%87%D1%83%20%D0%B8%D0%B3%D1%80%D0%B0%D1%82%D1%8C%20%D0%B2%20%D1%84%D1%83%D1%82%D0%B1%D0%BE%D0%BB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45" t="27804" r="10312"/>
          <a:stretch/>
        </p:blipFill>
        <p:spPr bwMode="auto">
          <a:xfrm>
            <a:off x="4997878" y="0"/>
            <a:ext cx="3724978" cy="3431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://ilady.info/wp-content/uploads/2012/07/il-igrat-chtobyi-nauchitsya-zhi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12384"/>
            <a:ext cx="4047721" cy="2435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http://120igr.ru/img/onlain_igra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762375"/>
            <a:ext cx="3810000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07704" y="2420888"/>
            <a:ext cx="255550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/>
              <a:t>play</a:t>
            </a:r>
            <a:endParaRPr lang="ru-RU" sz="8800" dirty="0"/>
          </a:p>
        </p:txBody>
      </p:sp>
    </p:spTree>
    <p:extLst>
      <p:ext uri="{BB962C8B-B14F-4D97-AF65-F5344CB8AC3E}">
        <p14:creationId xmlns:p14="http://schemas.microsoft.com/office/powerpoint/2010/main" val="1800783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900igr.net/datai/russkij-jazyk/Poslovitsa/0003-003-Knigi-chitat-skuki-ne-zna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88640"/>
            <a:ext cx="4962128" cy="496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5150768"/>
            <a:ext cx="280237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/>
              <a:t>read</a:t>
            </a:r>
            <a:endParaRPr lang="ru-RU" sz="8800" dirty="0"/>
          </a:p>
        </p:txBody>
      </p:sp>
    </p:spTree>
    <p:extLst>
      <p:ext uri="{BB962C8B-B14F-4D97-AF65-F5344CB8AC3E}">
        <p14:creationId xmlns:p14="http://schemas.microsoft.com/office/powerpoint/2010/main" val="291596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fotokanal.com/images/40/picture-08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32656"/>
            <a:ext cx="7153275" cy="440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38413" y="5157192"/>
            <a:ext cx="776366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/>
              <a:t>l</a:t>
            </a:r>
            <a:r>
              <a:rPr lang="en-US" sz="8800" dirty="0" smtClean="0"/>
              <a:t>isten to music</a:t>
            </a:r>
            <a:endParaRPr lang="ru-RU" sz="8800" dirty="0"/>
          </a:p>
        </p:txBody>
      </p:sp>
    </p:spTree>
    <p:extLst>
      <p:ext uri="{BB962C8B-B14F-4D97-AF65-F5344CB8AC3E}">
        <p14:creationId xmlns:p14="http://schemas.microsoft.com/office/powerpoint/2010/main" val="143691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anywaytrip.ru/wp-content/uploads/2012/06/DSC001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1" y="1495424"/>
            <a:ext cx="7153275" cy="536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99792" y="0"/>
            <a:ext cx="600677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/>
              <a:t>r</a:t>
            </a:r>
            <a:r>
              <a:rPr lang="en-US" sz="8000" dirty="0" smtClean="0"/>
              <a:t>ide a horse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289873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16632"/>
            <a:ext cx="804899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solidFill>
                  <a:srgbClr val="FFFF00"/>
                </a:solidFill>
              </a:rPr>
              <a:t>Present Continuous</a:t>
            </a:r>
            <a:endParaRPr lang="ru-RU" sz="66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250277"/>
            <a:ext cx="3469219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/>
              <a:t>I         </a:t>
            </a:r>
            <a:r>
              <a:rPr lang="en-US" sz="54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am</a:t>
            </a:r>
          </a:p>
          <a:p>
            <a:r>
              <a:rPr lang="en-US" sz="5400" b="1" dirty="0"/>
              <a:t>h</a:t>
            </a:r>
            <a:r>
              <a:rPr lang="en-US" sz="5400" b="1" dirty="0" smtClean="0"/>
              <a:t>e      </a:t>
            </a:r>
            <a:r>
              <a:rPr lang="en-US" sz="54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is</a:t>
            </a:r>
          </a:p>
          <a:p>
            <a:r>
              <a:rPr lang="en-US" sz="5400" b="1" dirty="0"/>
              <a:t>s</a:t>
            </a:r>
            <a:r>
              <a:rPr lang="en-US" sz="5400" b="1" dirty="0" smtClean="0"/>
              <a:t>he    </a:t>
            </a:r>
            <a:r>
              <a:rPr lang="en-US" sz="54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is</a:t>
            </a:r>
          </a:p>
          <a:p>
            <a:r>
              <a:rPr lang="en-US" sz="5400" b="1" dirty="0"/>
              <a:t>w</a:t>
            </a:r>
            <a:r>
              <a:rPr lang="en-US" sz="5400" b="1" dirty="0" smtClean="0"/>
              <a:t>e     </a:t>
            </a:r>
            <a:r>
              <a:rPr lang="en-US" sz="54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are</a:t>
            </a:r>
            <a:r>
              <a:rPr lang="en-US" sz="5400" b="1" dirty="0" smtClean="0"/>
              <a:t> </a:t>
            </a:r>
          </a:p>
          <a:p>
            <a:r>
              <a:rPr lang="en-US" sz="5400" b="1" dirty="0" smtClean="0"/>
              <a:t>you    </a:t>
            </a:r>
            <a:r>
              <a:rPr lang="en-US" sz="54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are</a:t>
            </a:r>
          </a:p>
          <a:p>
            <a:r>
              <a:rPr lang="en-US" sz="5400" b="1" dirty="0"/>
              <a:t>t</a:t>
            </a:r>
            <a:r>
              <a:rPr lang="en-US" sz="5400" b="1" dirty="0" smtClean="0"/>
              <a:t>hey   </a:t>
            </a:r>
            <a:r>
              <a:rPr lang="en-US" sz="54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are</a:t>
            </a:r>
            <a:endParaRPr lang="ru-RU" sz="54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4427984" y="2132856"/>
            <a:ext cx="2140824" cy="1944216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43387" y="3235435"/>
            <a:ext cx="145584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ing</a:t>
            </a:r>
            <a:endParaRPr lang="ru-RU" sz="66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477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gritsakmariya.com/storage/editor/01_/ab277a61e5236f469faec264faa958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185510"/>
            <a:ext cx="7475984" cy="4672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4" y="116632"/>
            <a:ext cx="426430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/>
              <a:t>f</a:t>
            </a:r>
            <a:r>
              <a:rPr lang="en-US" sz="8000" dirty="0" smtClean="0"/>
              <a:t>ly a kite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159170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yzdorov.ru/wp-content/uploads/2014/04/skolko-mozhno-smotret-televizor-rebenk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153275" cy="477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67944" y="5157192"/>
            <a:ext cx="481574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/>
              <a:t>w</a:t>
            </a:r>
            <a:r>
              <a:rPr lang="en-US" sz="8000" dirty="0" smtClean="0"/>
              <a:t>atch TV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132641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ikirov.ru/files/1305/stroim_zamki_iz_pes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338512"/>
            <a:ext cx="7020272" cy="451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24388"/>
            <a:ext cx="87511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/>
              <a:t>make </a:t>
            </a:r>
            <a:r>
              <a:rPr lang="en-US" sz="7200" dirty="0" smtClean="0"/>
              <a:t>a </a:t>
            </a:r>
            <a:r>
              <a:rPr lang="en-US" sz="7200" dirty="0" smtClean="0"/>
              <a:t>sandcastle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107780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musiblog.ru/files/images/pesn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7014"/>
            <a:ext cx="6849195" cy="4976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576" y="5229200"/>
            <a:ext cx="303956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/>
              <a:t>sing</a:t>
            </a:r>
            <a:endParaRPr lang="ru-RU" sz="8800" dirty="0"/>
          </a:p>
        </p:txBody>
      </p:sp>
    </p:spTree>
    <p:extLst>
      <p:ext uri="{BB962C8B-B14F-4D97-AF65-F5344CB8AC3E}">
        <p14:creationId xmlns:p14="http://schemas.microsoft.com/office/powerpoint/2010/main" val="244578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zakalivanie.ru/upload/iblock/345/plavanie12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6" y="1385387"/>
            <a:ext cx="5472608" cy="547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95764" y="188640"/>
            <a:ext cx="260199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/>
              <a:t>swim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16020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lookmi.ru/img/draw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41"/>
            <a:ext cx="6948264" cy="5211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24128" y="5373216"/>
            <a:ext cx="276389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/>
              <a:t>paint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360397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52</TotalTime>
  <Words>64</Words>
  <Application>Microsoft Office PowerPoint</Application>
  <PresentationFormat>Экран (4:3)</PresentationFormat>
  <Paragraphs>36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Яркая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Английский</dc:creator>
  <cp:lastModifiedBy>Английский</cp:lastModifiedBy>
  <cp:revision>8</cp:revision>
  <dcterms:created xsi:type="dcterms:W3CDTF">2014-05-13T05:54:49Z</dcterms:created>
  <dcterms:modified xsi:type="dcterms:W3CDTF">2014-05-20T05:02:48Z</dcterms:modified>
</cp:coreProperties>
</file>