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8" r:id="rId4"/>
    <p:sldId id="259" r:id="rId5"/>
    <p:sldId id="260" r:id="rId6"/>
    <p:sldId id="261" r:id="rId7"/>
    <p:sldId id="257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08350042-4C9A-4BD4-A988-E96ED0777BD1}" type="datetimeFigureOut">
              <a:rPr lang="ru-RU" smtClean="0"/>
              <a:t>21.04.2015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9F8FA32-89C8-45B7-9F9A-30F01286112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" y="1268760"/>
            <a:ext cx="91440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rgbClr val="C00000"/>
                </a:solidFill>
              </a:rPr>
              <a:t>W</a:t>
            </a:r>
            <a:r>
              <a:rPr lang="en-US" sz="8000" b="1" dirty="0" smtClean="0">
                <a:solidFill>
                  <a:srgbClr val="C00000"/>
                </a:solidFill>
              </a:rPr>
              <a:t>eather </a:t>
            </a:r>
          </a:p>
          <a:p>
            <a:pPr algn="ctr"/>
            <a:r>
              <a:rPr lang="en-US" sz="8000" b="1" dirty="0" smtClean="0"/>
              <a:t>What is the weather like today?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464403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atermarked.cutcaster.com/cutcaster-photo-100085826-Sunny-D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83" y="0"/>
            <a:ext cx="5472608" cy="3867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95036" y="2420888"/>
            <a:ext cx="6884705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8000" b="1" dirty="0" smtClean="0"/>
              <a:t>Sunny</a:t>
            </a:r>
          </a:p>
          <a:p>
            <a:pPr algn="r"/>
            <a:r>
              <a:rPr lang="en-US" sz="8000" b="1" dirty="0" smtClean="0"/>
              <a:t>It’s sunny</a:t>
            </a:r>
            <a:r>
              <a:rPr lang="en-US" sz="8000" b="1" dirty="0"/>
              <a:t>.</a:t>
            </a:r>
            <a:endParaRPr lang="en-US" sz="8000" b="1" dirty="0" smtClean="0"/>
          </a:p>
          <a:p>
            <a:pPr algn="r"/>
            <a:r>
              <a:rPr lang="en-US" sz="8000" b="1" dirty="0" smtClean="0"/>
              <a:t>It is not sunny.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3844011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easynotecards.com/uploads/1047/6/363cda1_1358f449591__8000_00000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342" y="620687"/>
            <a:ext cx="4603229" cy="510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2377347"/>
            <a:ext cx="5485797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Hot</a:t>
            </a:r>
          </a:p>
          <a:p>
            <a:r>
              <a:rPr lang="en-US" sz="8000" b="1" dirty="0" smtClean="0"/>
              <a:t>It’s hot.</a:t>
            </a:r>
          </a:p>
          <a:p>
            <a:r>
              <a:rPr lang="en-US" sz="8000" b="1" dirty="0" smtClean="0"/>
              <a:t>It is not hot.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663499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s://encrypted-tbn1.gstatic.com/images?q=tbn:ANd9GcRmI1FPzQ2c82w5yRPdgUi5fHNMt1gvQR-hrjQBV2Kt5EIAX6O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81"/>
          <a:stretch/>
        </p:blipFill>
        <p:spPr bwMode="auto">
          <a:xfrm>
            <a:off x="4904082" y="386581"/>
            <a:ext cx="4111066" cy="3978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963" y="2654281"/>
            <a:ext cx="725390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Rainy</a:t>
            </a:r>
          </a:p>
          <a:p>
            <a:r>
              <a:rPr lang="en-US" sz="8000" b="1" dirty="0" smtClean="0"/>
              <a:t>It’s raining.</a:t>
            </a:r>
          </a:p>
          <a:p>
            <a:r>
              <a:rPr lang="en-US" sz="8000" b="1" dirty="0" smtClean="0"/>
              <a:t>It is not raining.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362678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0.gstatic.com/images?q=tbn:ANd9GcQOpKXOQh52Q-SzXieVz1VUry4zM4DthuwJjSmbc77K2hYqK0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9177" y="476672"/>
            <a:ext cx="3351971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0" y="2519466"/>
            <a:ext cx="5686172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Cold</a:t>
            </a:r>
          </a:p>
          <a:p>
            <a:r>
              <a:rPr lang="en-US" sz="8000" b="1" dirty="0" smtClean="0"/>
              <a:t>It’s cold.</a:t>
            </a:r>
          </a:p>
          <a:p>
            <a:r>
              <a:rPr lang="en-US" sz="8000" b="1" dirty="0" smtClean="0"/>
              <a:t>It is not cold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0254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data:image/jpeg;base64,/9j/4AAQSkZJRgABAQAAAQABAAD/2wCEAAkGBxQTEhUTExQWFhQVGBkXGRcXGBsaHxoaGhscGBwcIRkaHighGyImHRcXITEjJSkrLi4uHB8zODMsNyktLisBCgoKDg0OGhAQGzIlICQsLCwsLC8sOC0sLC8uLC0sLCwsLCwsLCwsLCwsLCwsLCwsLCwsLCwsLCwvLCwsLCwsLP/AABEIALUBFgMBIgACEQEDEQH/xAAbAAEAAwEBAQEAAAAAAAAAAAAABAUGAwcCAf/EAEoQAAIBAgQDBQUFBQYDBQkAAAECAwARBBIhMQVBURMiMmFxBkKBkaEjUmJysTOCksHRBxRDY6KyFSTwU5PC4fEWFzRzg6PD0uL/xAAaAQEAAwEBAQAAAAAAAAAAAAAAAQMEAgUG/8QANBEAAgIBAgMECAQHAAAAAAAAAAECEQMSIQQxQRMiUZEFFGFxgaHh8DKxwdEjQlJicoLx/9oADAMBAAIRAxEAPwD3GlKUApSlAKUpQClKUApSlAKUpQClK44jFolg7qubQZiBf0vQH7iXKqxUZmAuBtfyr5w+KV1DKbgjNbnb0+BHwqI/E1V3zuiRJZbsbXc946k7AFfnVdjLxSLNEQ0bnS2t76sgO3etmU/eBHvUJov4JldQym6kXBrpVJhcciSd1rxS2YD7jNz9GI+DetdsfK2cxZgpcZomHJl1Kt1vofMXFCC1pVcuJeWLNH3ZUPeQ7Zl3Q9AevmDUjCYoSpmTQ6ggjVWG4I6g0BxeZknAY3jlFl/C6629GX6r51PqsX/mI2je6yIQGtplYaq6+WxB/wDOu3DcWWuj6SpYMOvRh5H6aigJtKUoBSlKAUpSgFKUoBSlKAUpSgFKUoBSlKAUpSgFKUoBSlKAUpXOeTKrMAWIBOUbm3IUB0pVLh8auNhZVaXDy6Z10WWJt7EG45b6givjhXGHEhw+KAWUGyuNFlB8JH3WOvd6g2oC8VgRcG46isV/aJwbtAJTqgXI1wTl1uGsNhfQnlpWgf8A5Zy3+BIbt/lufe/Kx36HXnpMweMEmYWyspsyn6HzBGoNcZManFxZ3CThJSR41wXDtJKMOhvIX7pdiwCkXuM19AAb21JFq9ewPCEjw64fVlAsSdCTuTpsb66bVDm9kcKZElWPs3Rs4MZK63udBpqd9NalcRVomMyXIItIu+g2cDqOY5j0qrBgWO292+pbmzPJSWyKDFYZo37OQ3zXysdA4O4J5ZtL9Gs3OuGKkvZiWJUbnRiFNr25Op7rD8rVooJExURR8udbXttrs69VYfzFU2PwTRMFY3B1DWuSQLXH41GlvfTTcVpKSThOInWYDvKB26geNOUqjqNbjyI5Cu2KxRinEiC6SqDZde1AG45ZwNQPeXTcCqPh8/Yyq7DuA65L2AfS46o24Hlbddbx4lS0Z1wspBjcH9k51FjyUnVTyOmxFATsQucJiICGYDTXSRDqVPnzB5H40cCdVmhNpFuASP4o3HqNRyOtVUE8mGkYEXBuzoo8Q5yxjr99PiPOwmjIP95wxDhhd4wdJB1HRx9djUEE7AY0SA6ZXXR0O6n+YPI86lVVMBMFnga0i6ai1+sbjcfqDrUvh+OEoOhV10dDup8/LoedCCVSlKAUpSgFKUoBSlKAUoTSgFKUoBSlc8ROqKWY2UbnpQHSvwmv0Gq/jOGZ07veA8Uf3x0vyPMHqKAsKVTcL4noEYljY5Gtq4XdSOUi7Ec9+trTDzq6hlNwf+reRHSgOtKUoD8DA7ctKreN4adgrYeXI6XOUqGWTTwtzHqDWd9qsDisIZMZgGBuc8+HcFlksAM621VrAA23ArFt/bfKoyvggHH+YbfK16kku/bPijNhhjYleLFwWKyRgurjNZ4nA1tvow0I0Jrjw72pfH9mJcLJG6hhLdSEZCLrZjs2YAi23I1O9lMTLJhkxLoFactIUXYBjtb0qY+FNyYNDqTCx7rflPuH6eVaY4kql0MU+Ie8OpccG4kdIJznDaRyN74+4/LOB/ENd71yx+EbDsrobIuiudcgv+zfmYzybdDblVGuLRlYSXAFg6m4ZDfQm2xB1DDTmDWp4DjzIGgmIaRRuQLSxnQPb6MOvrVeXHpdrkW4M2raXMn4LHrIpPhK+NW3U+flzB2I1qUrAi41BrM4/hz4c9pDcoOVrlF5qRu8fluu46VwzJNA6KX7Fh3443IkivrnjZdSvOw87dKqNFEji+DMLdpEbLre2mS/i21yHc81PeHOu3DeILiFME3j5E2BJGvLZxodPIjSvLp/ZyeLEKizSvFJ4cQczqVI8TEHQjY3tW44L7KTJEQ8gLIQIrbFRr475ra907rruK4jK3VFs8aik7JvEODtGpJN1F+9a+W+5K80b3lGx7w8onDsV2N4JgXw73GveyZvP3lO4P8AMEVccL47r2U/dcELmItqdlbkCeR8LculTZODRm4t3Dfu8hfe3QHp11Fq7K7K5kAywzMWjJvh8QDqDyUt97ofeGh134q8uGkta+bUoNElPNkvokvVDo3KvqTErDnw86l4LaErqq+YHjUffGo0v1rL8T4+WQ4Z3IOnZT3uLHbNztsA/L6nmc1COpkxi5OjScS4pEskMsLhHmbs2uCAWGyyL7pv3bnUE89jOjxCYh27MmLFQ2DAjr7p5SIbbj6GvHuLY+ZiROxMoXISRa4GzMV0c7d4ajQ1M4X7Sy9ukkhPbxWsSbCVPDrbqLA+YU2rN63Hw2LvV5HqkHG3RmSZLMLkEbeQJ2tyD7dbGpicbjIU6hToWI8Dfdf7pPInTz2qLw7GRY+AOAVYXBGmaNuY6EfQiq6fh8kTadLAi1mvy10H5G7vQitSae5no1MUytfKwNtDY7V0rGwPlbQ9my7g3AHz1j+OZOhq+wPE9QsvdY7E2Ab0Oxv5H4CpoUWlKUqCBSlKAUpSgFKUoBX4wuLHY1+0oCrwr9gwhY9xj9kx5f5Z8xy6jTlUxcWO0MZuGAzC/vDmR1sd/hX7jYFdGVlzAjbr0seR86osPOJAscjEMD9jMfFmG6N0cbEHRhUkkrjPC73kjBN9XRdCxGzqeTj67GoPD8cVbMveLeIKLCW2hYD3ZV95Ofyq24dj1nVka2cXVgNL8rjnb6iqXiWAaNjuwYixBy5yNu97kw5Ns2xoDRnGp2ZlBLIAT3Rc6bi29/Leq7De1mDc2GIjDc1c5GHOxVrEfGq/BYp1YMhDM2hHhWYjcEf4cwtqNm/SH7a+y0PFIC0QVcUmiuwysuveR7a6i+h8jQUR/aXjAwvazwY+Ny/eOHlPaA2FrR5DdL9NQawvD/ZvDSpHLiGdka7AMoEepvpIuw5WJG1ZrDezeLjlZBGgIbIz51Q5vukkgX1vY7g3Fem+yWDlwuHEUrBySzMLXXvcgP8ArnV+KFmXiMmlc/ItcIxQAr4SBa2xHLyqYvEbalB6iq1sNhxdgTh2cjvI2VSfyHu/SksMya2WZfvRaN8YybH90/CtNrqjz68GSOILHNYg9nKNFe19PusPeU8wfhaoGCmdHCAZJou9GL3BU6Fb+9G2wPLS+orph8Qjmyt3hupuGHqp1FcMdMuZUbMjAFklABCG9iDzIPvDax5VDgqO4TadHoXDsas0ayLs3LmCNCp8wQR8KqOK8EYN2uGOVxclRpc88vIX5qe6fI61X+ynEj2zRsMvaXzL92ZQL2PNXSzA/h9a1z3sbb8r9awyWl0epCWpWZXA4/vHLaKUmzxtokhPkdY3P189664biRicrbIu5jY6L8fd9dVOm1UntLxUtKqnsgwDI2QqwzaEAta63vazC167wYs5E7Rc8TaIb2ZSNCFc6qQdMjGx5NyrhTi5OPVFri6s02OwEeJXMO64Fg1gSAfdZToynodOnWqqDFzYduzdSynQLm3H+W5/2MbjkTpXLB4qSG5hPaxDxKRZl/Mu6HzAy9QN65+0coxMLGKS3dAeJmCm19HQnTMDz8LDS43ro5Mdxn2jYSdk7vaJz2crMVa2tlddLEAkZuY0NZfHSknYA6sLXyn0APdv0HyrnxfHsHeHGDtctwJALSx/AeNfLW3nUfhmFYsqxyRvhz4na9o/W2o9B9K82euUt/p9+xm/Gopff35Fqg7WM7ZkGgPiQDnb3l15aW6VwxODEgCnQ2LK45HoTyIGzbEEVMm4LLEAS6tByZDmOuzDnbr5VzgLLqzKNbBh4W0vqPdJ5g6HlWV3F7GrZqmhwTjmIwkyMQ2ddDrdZRyvbUXGl9bV7Jw/j0GLhDd6x0deaN0OX6EaGvHJEumQKNNQhF8vmh3K/h5V+cNx0sLl0dlY3zWNrjlqRlYdMw0vbzrXg4iu7LkZc2C1qR7K+EbLoBiEHhObLIvkGG/0qNhMREhKS3RT7sg7p8tsv6VUYHjMnZpI0eZXUFZYwY3HkYycreeVvhVxguL9p3VdJRzVhlYeqNY/rXomEvMJCo1RiUPLNmHwPL4G1Saol7NdTG8J+8lwPpb5EVa4NrjxhxyNrH42/pUEEilKUIFKUoBSlKAVwxOKWPLm0DHKDyBO1zyvtXeo+PI7Nrp2i21Ua3HPQ76cqAkVVcW4ZnDMgBJ8SHQPbbX3WHJhtXPA40RhQWzwNpHKTe34HJ26An0Ou9zQGKJIcMCRKDZXOmZgPBJyWS2gOzitLgsSuIjIZfJ1PX/1+I+tfvEuGLICRbNaxuLqw+6w5j6jlVDEssDkre9hdWN7jYAt7w5CTcbMDvUkkX2n4NKQ0UchTtbZZiRYspBVH5hjssg15HlWcTjWKw0maaIo6j7SS5CsAbagAg8u9oPSvTMNiY8QjKRt3XjcaqehH6HnVbxHCmNMrAyRgd19S8Z5XIBJXz103BqUwYLhMkmKxOIxj9kqTKkfYI2exTZn5ZrE/C2tWP8Ac8v7N2TyGq/wt/KuuLwEb5RKgNiCrCwIHIq6+Ib6Xt0I2r6w/DQv+NPlOzg9oBbkVcE/UH13rRDNFKmjHl4acnqTOLvKNGSORedjlP8AC1wfnUVpo0Nx2kHqpy/G11/StG3szJIgyzxSDdXClCDyIKkj6dRVdPwvEB1ilXKx8LxShVkPTvDQ/hPwqztoPqUer5F0OHaiYAuFmA2kiN2X5HMvwPwrjiopMvORRqrgDtEPmugkFrgjQkda+cf7K4kXdUYka6iNmv8AmWzEeW4r5w2DxZv2RkvpdHUOB6d4m3mDTtI+JPYz8D5w3EwZIJl8aSxpIq81ZrBh5AkjXUAsDXq1eRY3hGPds390+0GgljOQ/vKdGGnr0rRf+8URnJisNJBIVJGbY20H8RGm9Z8tSdo14IuMaaLviXsZg5iWMQV2JJdCVNzqTpob87iufA/ZgwJNE0naIz5o7jVLqAQeouL1nOI+3c2R44hA07KOys5Fyw7rC4swBvz3FfPAPbmfs/tgsjoAHUdxzY5SVPhYg7jSsq0N6l0Nco5IqmWkmEZGspOddhexFuSONbeRBGu3Oqniwn1aLsy2rFZLIx6lSO6fUH1FatuL4abuTAxPyEoyH4PsfnX5jODG2gWZDrlcA36b6H13ruGSM46ou14rc55czwTiqPJKQVzvnJyKxJUt0y3sPStl7P8ACo0PZ2mV0GZte6xO9xlGvlre160OPhCYlstkIiUqkijQEtmCuNbXA3vyqpnjldllyLIVJSSPMQVym6vGevUaXFYsvden5no4I2lIlYjg0eVsmaM6nuai/wCTb5WrIRhgoLW717MBZXseXNW6g7HlW1kxLhTIqmy3ujCzMBzHQ76Gs0OJq0kjqfHa8TAFH8yu4NrC+9+orMo6k7Zoy0mqI6zEG5GYDla1rdQNvUaeldcSVmBK5Qdyux9VI0b+dRcVPl7ypk6qQ30a30Nfs2JhsNmJ17uhHqOtUOLtNEJqnZt/7MccsayQSOMps4DbXJINuVjYG3W9biThcL6gD1W3/pVD7DcHYRdtMtmkVAqncKLkEnqc23IWrTLw+MahAD1Gn6V7OC+zWrmeTlrW6OUPDsnhdh5XuD+6akHCJvlF/LT9K7Uq0qPmNLCw+tfVKUApSlAKUpQClKUBRcaj7I51UFJNJFbwG/Nh7pO2bba/WuPDuKCK6sWMS2BzeOG+wf7ydHFx101q6xWKRSqONHuASO6T90nkT571ScR4Z2ViMxiW9mTV4fK3+JH1U3tUkmjDXFxtVB7T+0i4UKFUPIwJW5yqFGhYvY2HLzqDgcZJhsosJIHuVKG6kHbIT4T+BjboeVSZMEjxl4AssTZgYyoLRk+LJn8JG5Q2+FcyTrYlVe5lIPaufEzRGNI7E6SqHUqBfNpcmRRa5uLVuoOI3ASewziyyKe49+h91vwn4E1RezfsukU6TQSAwJmtGV7ysRly6+G19q1D4FdQAMreJCLqfO3I1xi109fidTcb7pn+JcIeO5UZ49+eh6kDwn8a/EHeq/DyMhLRnbUqeY81GhH4luN/DWrjgeHwEvH9wm7L+VjuPI/OuOL4THKMyd0nXawJ9N1PmLGrbOLImBZJe/C3YzWGZd1bpddmH4hr51MOMR/scSgRm0s2qv8Albn6aHyqtl4I41tc9RbN620D+vdbzqdhprpknTMp0zWuv7wPeX439aA6ASwdZoR8ZEH/AOQf6vWqvHohAnhk0voRoVPnpp0Ib67VaDCSRawNnTfsnJ/0vuPQ3FcGWCd/ehn6eBj6jwyD5igPnh/H9lmsOQkGinkMw90+ex8tqe1HBGxITIyAgMvfFwA4AzC3MW063O1QMdwaVLkC4+9GAf4oWNj+6fhUPC8TkiHc0UbgAtGPWM2kh5npUNJo6WztGX9seFPgQmaOGVcRKUAiBjKsyZQdbj8W+mtZktl8QVcmVWaNiFJva9j12O2teoceEePSLM5iMbZ1dQJYyStu8d1te/eC2NZjHexGJH2w7PFWsy9kcuY82ZTcHu6d0761XJKEG0rO9blWpl5g+MQzXUMD1Rxr8jofhev2XCMlnwzGKRTcDMchHNSpuAD1A5VSnAp2eWaCY2YhHRQWUbgMVOhG3eArhDJiIpOzw7yyEamKeIjKOX2mwHlevjPVcnDycsLlD/K0n/stvNI3a4yVSSfu/YucdJinlWVmWTs7qyZALhlBKhwRa/U3Fwu2tcgM322GYENYMjaA25Hmjjbb1FRm4syJ2cySwMdTItmBYm5IPO/lfSs7w7B4uaV8mKOcAM06EZTe+VDHlFzpqTqBXoYOJz6W+Ja0rlLx+K2fnaJhKMXUfI1M/bv3bLEDuwbO3wFso9Tf0qo43gEVSRhmkcWsV7obqTkvY/DWv3ApNLnQ4uWKSLVwwQjXSxNhbXY8wRX0+CKspOIOIcnKqiYC538PhFgL3NWvjsUXXXwr9eXzLpZLXIxTzBztl5FRHI2o8zb9NKscFwmVlFop5Lk5RkVFF+bM+/oK202GxCb4hEHJS1vrbX5V+8O4o+Z43V2ZbG3cLBTs3LOp5MKyZPSk5RvHFef0X5lUY+JM9leKTR/YMxIRFKsLtpchgVBfLYgWrUQ8d270bfvZT8j/AOVUPs9isM7ySupA/Zi8TjUEljcCw1Nvher4f3Q7TKPLtP5Ma+i4CeSfDxlkW55+ZJTdEg4kvdlmyc7EKwFvMf1qG3FpBs8bDrlGv/3B+lc5xAL5F7TXcGP9RrUaSUAaYZz6nT/Sa2FdEuPjk3NYiOoa30uf1qdHxsGwyNfyKn+dZ/tjzhZfTtP61OwWNIIsSPJkc/Wgou1xbH/Bf4lR/wCKpETsd1y/EH9K+MKWIuxGvQEfrXeoORSlKAUpSgPiaJXUqwBU6EHnVHHj3w7mOQEx37pOrBet/fA5+8PPer+uOKwyyLlcXH6HqDyNAVr4Mr9rhsrI+rxX7r/iU7K30PPrXzGqTEywN2c40dSLX/DInPyYa9Carsdg58NdopLIWzXIut/xgeH86/G29dMPxGHEkB74fFItwbgG3MqdpE8jUknWechi+VocQALgd5ZFHO3v28rMPpU/hvGFksrd1ztrcN+VufpuOlRzjxYLilXKbZZl1jY8rneM+R086icbwVizFRke3fVSwFv+0Qbj/MWxFAaVhpVaZ5Yf2gMsf31HeUfiUb+q/KqzB8UkjNj31I7oLAk//Ll2k/K1m86vMHj0lHdOo3Ugqy+qnUVAOuGxKSLmRgw6j/rSq32pDHDuFTMCDm7wFgNdeo0sbda5YzhUgcyRnX8Nkf0v4ZB5MPjUDGY9pIzBOGQm13RdrH3ojc2PUFh5iofIlczG8D9pcVAfs42dGY/ZSDLqbWCEaA28tenOvQcSzyEholdSATG3ddT1Vtm9dK/OCcHw6HtUbtX++SDbrlUaL8BUfiXGcIdZCwkUkIAGDnrltqfMcudVYYyhDvv6fE7ySjKXdR0jxbxmyObD/DxFwbfhl5/G/rXbETwyEdtG0bcnt+kqf1rJT+1CyExIszspBWOUx3bQkFWVgx6XufSq6eWWT7QZ4kUd5YpSWzHm2TKRYaaht644jjMPD/je/h1EccpcjTcawCxlZYyHMjZMyt2bXIJuzoMrbc1vVN/xHEwyIHhXM7ECSKTIdibOLZW20Yg1V4hJLqS8khQghGIUnrcqEZjlPvKa+J5u0GVUkjJOnaOultQ2U98+lePxHpbI8ieB92t7XXzsvhg27xZ8Q4lPKSJlyL+HuyEdDOnd66W1qJHiMgtExjB20C69dbxt/pNWmCjkyftgbC5zKyDzNmuLVWHDzzgkgJC+ihLK7L95ib2B5ADbfpXjZeLnxEm8stl5fBNffVmiONR2Ry/4zI65HUPG3ikQZSVvYgI+hJ6g7VE4ukJyyQnLl0eOzBlX76LoSVt4bka3tpWmwcMg7pysnQgD/boflUOTEYVpMl8pJIzZT2ZK+IZiMlxsReowcS8c7xJ7c63TX9yr/h1OCa73zIOIwitiMIM8jK7M7ZnJDhEutwLAi5vtVfxCR0kxAKI0UztYgKSp8IvzXX4VMhwyQzRNFIHhWTUAfss/dCh72sWPhtt6VCx3aJJLE0YmjLPpbVc3eBB3G40uQfKvf4DS+JuKpPHsqr+bfbyKM8k1t4/oajE8FwpUdrFHoApYXXb8vnTEYSMogiZQ8Q+ybNcjllJJuVOxBqI8WHVEvEZLqDmUb6DXcXv5VBlOHUXeEADr2i/yP0r5mMJSreT/AC8rNLpdDa+x+J7R3ZbZWRS4BvlkBK29bD6CtO0KndQfgKwPCOFwrCoaA3N2NnlXxG/3BytVlDDCuysv/wBWX/8AWvuOCw9jgjDwX1r4cjzMj1SbNO3D4jvGh/dH9K5/8Jg/7GP+Af0qqjmh5vMD0DSn9RUvDTxX7rTH17Q/yrUVkwcMhG0Uf8I/pXaPDIuyKPQCvqKQMLi/xBH6190IFKUoBSlKAUpSgI+KR/EjWI3Ui4P8wfSqyDjV2OxGl1OhXrqf0a2+9XdRsXgI5LZ1BI2bYj0YaigP2DFo+gOv3Tofkf1GlZri/s6cp7odMxaw0IPUW1U+akehqwn4K6/s3zAahX0seoYbH4fGvlMdLF+0zC33xmU+kiXI+INSSZqDEzwXykyKd1IUN6WNkk00t3G8jU3hPG1BywuEI8UEl8o8rN34T6grV83Y4jddT3cy2bQ8iRcEeTCqfjfBFVM0sJnRNmj8cY+8ovnFtNEb4UJJbRxyXC/YSPvG4DRyeY91r9VIbyqNioGQgOCmXwliSo/JOO9H6Pp61huAcXkDmNcQrRsbZZh717EMCLC5B1sPM16Vw/HyIoWSE2t7hzW+BOo9CRXEJqatHU4OL3OOG4zJH+0GZeRNgbeUg7j/AOk1bRzwzjKbE81YWYfA6/EVBTCwPfsH7JzclRsTzzRNofMgA+dQ8Rw10teM2GoaHUA9eyY3T9w12cFjNwMAhomKMNuenS+/zvVf7UcG/vEBzxAyxd9HGtyu4695br8ancI4hmOQvn6dR6q1mHyPrVzXMoqSpi2meIyYQDJlkQvGQ8WY5WynvRsGO4t3SOoNaWDGR4gBiGSQaG+jKea3GhHkd6i+3ns+kTlyn2bG6OBcKWvmia17KT3lJ0BJG1qyeAnaEkRvZyQCJAVRCNkPeuG2tY2+FeJx3BetQSv+JDa+WpfX5O0a8WRQd9Geg4PDuuZHZWisMuliOtwdAK4YnEJ4EXtD91ACvxbwrWcw2MmVrYqCScHYEqLfuXCt9TV/h+PREBckkZ5I6WOnQDf4V85xPo7iOHeqcW/auXy+hrx5ovZMrB7OBgC1i2pYZ5ACSb7A2sBptrarGR5QQGkKE7dqquh8hItrfG1dTxCL74U/iVh+or8/vjFSL4eQWNwHtcc+6b1TKeWf4159Pdex21FboYfiRz5XCb2ur2+JV7H5XrpJwwEsyO8efVlUgoT1yMCL+YqvTjMTWVomXQWVwu1uV96lLDAB+xdPRGX/AG11GWTBLVC4v2dfmRJRmqlTE3CUItK7v93MwUA9VUWAPnX3wX2RimlZx2gjFg79o3fZdwuvU95vgK4GCGRkizzKHJuWznuqLsAGB1I0+ZrRxcOwagKjsoAsBkGg/gr6H0TgzZpesZZyfRX1+nsMeeUYrRBJEuH2TgUABpco2XtWtUvDez+GjbOsK5x7zd4/NrkVXR4CHlM/8P8A/NTYOGIdpHP/AF517scGKLtRS+BlcpeJNxPDY3vdbE81Nj8xUT/2fj+9L/3hr7ix+Hjk7DtFEth3SbE321Olz0qXg8YkuYo18jFG8mXcVac7ohx8DjGzS/8AeNUmPh6Dmx9Xb+tS6UIPwCv2lKAUpSgFKUoBSlKAUpSgFKUoCuxnCI2uyqqycmAI/wBpBqAYsTGe6zlehtKv/hk+prQUoTZ5hxn2ZMsjSKUuzEleak+KwOVrHfLrU32b4bNA6/8AP5I1Ivh3QgHnYGbVL/h+lbTE8Jie5ZBc9Lj9KhycA3ySuAR4Ws6/JhVawwUtS5ljyuUdLJmOgEgBVY3IPvfyYbVyjxxjFpI5FA979oPmuo+IFQI+ESp4RG35S0Z+Q0+lT8Pi2Qd9JfiA/wAiup+VWFZ+yjDT7lHI21GYfzFcp+Fyj9liHA5K/e1/N4vmSPKvvEYjDP8AtMnrIuUj4sBUCdEH7GSSHz7zqfO+ooD5xT4kIY5ohKjAhiNbg/lFx/B8ayzSRQRrDLGWgJKKxUSXPSQC5vv3vmBWrhxmJ9ySCe3IMAfpWJ4riJJ5nkaFjLGzoUBDBQbAAi91OlwRvc15/pLBiy4v4i9zTppl+By1bHTE8Bgms2HlyEclbOnTwE93921UnFkxEFlkheWMa5176qfIWDL8q+J+BmeRQEaCYd7tlNu7exBBF29Na6TzYnDMBI2YbCR1JRxfTvKbxttofhXmYMnE4VpU9S/plz+DTf30L5Qi92qOHDOLLcAPOhO8czkqfyyC5X0YEelWuNheQZOykz6ZkcQs2TmVJsX+BqHLjYJSvbRKkjXVWDEX9H1Hwao+Iumsmd41N1dX1XzbbJ0utd6MHES/D2eTpe8X5P8Ab4kXKPtRaI0UwKdmjW0MbwuGHkVDkj5UXg0Y1ETqByV8SgHwsQKhxtBJZJ4ZJX8MTE99m5ISDcHnm2tWz4Z7IYWNVzLiS1u8GldlLbnuliDrVOL0bmlOULca8n7mnv5ISyxSTK72f4VmUTFJs5zBW7WUdy/dIBSwuOY1Iq7j4VOTo+JA6dsD/vSr2CZVPik05NYCpTcQiG8iD1Yf1r6PDj7OCiuhklK3ZU4PhsgPfMzD8Ui/qtql4vhOZCI2KSEaMxLgHzUnWpsWLRvCwb01/Su9dnNnlPGPYbiMjM5licnmvdNthowIFvKrz2G9ncfhXAmmUwgG6Xz3J5jQZTfUnW9bqlVrEk7Ra88nHS6FKUqwpFKUoBSlKAUpSgFKUoBSlKAUpSgFKVT+0HtHFhAplWU59F7ONnF9rFgLL8SKAuKVjh7fKc2XB4o5RmJKogt6s4vUF/7SDplwchubDNIguRy0JFdaGDf0rz2P+0HEubJw+5N7D+8JqBudBpvzr5n9uMeNBgEH5pi3+1P500SB6BMpI0AJ/FtWfxOMhR8kkcQf8MiA/I2IrK8Q9u+IxL38LhkLaAmc26nkL2HKqBOPxkAOmZmF28BzE7nU3OpqdD6luKEZc5Ueg8VxGFWItJG622uM125Ab3uawGNwELNnZwJDqWuyNc6kb7crbaVFw3EcO0tmQxqq374ygsTbcHkLn41Z5IW8L2H4JdPkbip0o3YMKjbtMg4bB7sk8xZWsmWQHINnY5hqDsF52Jrv/wASlUZZybG/e7POnxykEX6Gu6CCIBV7NFGviG55k7k+dfvD+KYT+8A4iX7KPKwCKzh5CTYMUBsFtex3JFZ8vC45rlRZNRhFyb3OGD4AMUQgQth1N5EXtVjJGqrYg2NzfuEWA86uZ+EPELR4cyRaKIxZmS+m8i95PU3HnWswntxw5x3cVENzYnKR1uGtarjCcUhlF45Y3H4XB/Q1RPgcc8fZzV+3rZ53bSUrRi/Zb2ejgJaRM8h0ACqVRPuglbk9W3NhWvg4fCwv2CD1Rf6VYUrUlSoqbsxvHsHPh5DLHHBJh9LoYgCgG5uNSPPW3Sonsz7VK7RxNh1DFghYFTckEhhYai2vpW9qkwfszDHiWxCXBI0TTKraguB1INvn1quSnqTi9up2pRrdF0BX7SlWlYpSlAKUpQClKUApSlAKUpQClKUApSlAKUpQCvwi+hr9pQFdiOB4d94lB6r3T/ptUI+zgUWSQ2+7IquPqLj51fUqU2gZtOEzRtmWOBydzdl/rRMNiczF8PCVbkJLEencrSUrrXLxFIzOKwSyArNhHdfWOQfI2rK472IwjPK1sRGrgZUEPgYc1dbkX6XtXqFKjWweOy+xcRuA+LNwLC0py+YLL9DpXxh/7PAP2krkcrYY5v3jz+Ar2WlS530C2PHIP7PYBmMrSOQbrkgkXToRYgk9auOF8EwkdykUkbbWMUxB+GW1/OvS6VKyNdA9zz7/AIRhmIzq2m1oZfjey6jyNVkvsVhWYv2MjPsGSFk9Pu3t18q9UpR5GweVYf2Rxcf/AMPNjY26mQFbX2yyM1tK1nsinE1ZlxxgaO3cZCc/kGAGU6c61NK4bsClKVAFKUoBSlKAUpSgFKUoBSlKAUpSgFKUoBSlKAUpSgFKUoBSlKAUpSgFKUoBSlKAUpSgFKUoBSlKAUpSgFKUoBSlKAUpSgFKUoBSlKAUpSg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data:image/jpeg;base64,/9j/4AAQSkZJRgABAQAAAQABAAD/2wCEAAkGBxQTEhUTExQWFhQVGBkXGRcXGBsaHxoaGhscGBwcIRkaHighGyImHRcXITEjJSkrLi4uHB8zODMsNyktLisBCgoKDg0OGhAQGzIlICQsLCwsLC8sOC0sLC8uLC0sLCwsLCwsLCwsLCwsLCwsLCwsLCwsLCwsLCwvLCwsLCwsLP/AABEIALUBFgMBIgACEQEDEQH/xAAbAAEAAwEBAQEAAAAAAAAAAAAABAUGAwcCAf/EAEoQAAIBAgQDBQUFBQYDBQkAAAECAwARBBIhMQVBURMiMmFxBkKBkaEjUmJysTOCksHRBxRDY6KyFSTwU5PC4fEWFzRzg6PD0uL/xAAaAQEAAwEBAQAAAAAAAAAAAAAAAQMEAgUG/8QANBEAAgIBAgMECAQHAAAAAAAAAAECEQMSIQQxQRMiUZEFFGFxgaHh8DKxwdEjQlJicoLx/9oADAMBAAIRAxEAPwD3GlKUApSlAKUpQClKUApSlAKUpQClK44jFolg7qubQZiBf0vQH7iXKqxUZmAuBtfyr5w+KV1DKbgjNbnb0+BHwqI/E1V3zuiRJZbsbXc946k7AFfnVdjLxSLNEQ0bnS2t76sgO3etmU/eBHvUJov4JldQym6kXBrpVJhcciSd1rxS2YD7jNz9GI+DetdsfK2cxZgpcZomHJl1Kt1vofMXFCC1pVcuJeWLNH3ZUPeQ7Zl3Q9AevmDUjCYoSpmTQ6ggjVWG4I6g0BxeZknAY3jlFl/C6629GX6r51PqsX/mI2je6yIQGtplYaq6+WxB/wDOu3DcWWuj6SpYMOvRh5H6aigJtKUoBSlKAUpSgFKUoBSlKAUpSgFKUoBSlKAUpSgFKUoBSlKAUpXOeTKrMAWIBOUbm3IUB0pVLh8auNhZVaXDy6Z10WWJt7EG45b6givjhXGHEhw+KAWUGyuNFlB8JH3WOvd6g2oC8VgRcG46isV/aJwbtAJTqgXI1wTl1uGsNhfQnlpWgf8A5Zy3+BIbt/lufe/Kx36HXnpMweMEmYWyspsyn6HzBGoNcZManFxZ3CThJSR41wXDtJKMOhvIX7pdiwCkXuM19AAb21JFq9ewPCEjw64fVlAsSdCTuTpsb66bVDm9kcKZElWPs3Rs4MZK63udBpqd9NalcRVomMyXIItIu+g2cDqOY5j0qrBgWO292+pbmzPJSWyKDFYZo37OQ3zXysdA4O4J5ZtL9Gs3OuGKkvZiWJUbnRiFNr25Op7rD8rVooJExURR8udbXttrs69VYfzFU2PwTRMFY3B1DWuSQLXH41GlvfTTcVpKSThOInWYDvKB26geNOUqjqNbjyI5Cu2KxRinEiC6SqDZde1AG45ZwNQPeXTcCqPh8/Yyq7DuA65L2AfS46o24Hlbddbx4lS0Z1wspBjcH9k51FjyUnVTyOmxFATsQucJiICGYDTXSRDqVPnzB5H40cCdVmhNpFuASP4o3HqNRyOtVUE8mGkYEXBuzoo8Q5yxjr99PiPOwmjIP95wxDhhd4wdJB1HRx9djUEE7AY0SA6ZXXR0O6n+YPI86lVVMBMFnga0i6ai1+sbjcfqDrUvh+OEoOhV10dDup8/LoedCCVSlKAUpSgFKUoBSlKAUoTSgFKUoBSlc8ROqKWY2UbnpQHSvwmv0Gq/jOGZ07veA8Uf3x0vyPMHqKAsKVTcL4noEYljY5Gtq4XdSOUi7Ec9+trTDzq6hlNwf+reRHSgOtKUoD8DA7ctKreN4adgrYeXI6XOUqGWTTwtzHqDWd9qsDisIZMZgGBuc8+HcFlksAM621VrAA23ArFt/bfKoyvggHH+YbfK16kku/bPijNhhjYleLFwWKyRgurjNZ4nA1tvow0I0Jrjw72pfH9mJcLJG6hhLdSEZCLrZjs2YAi23I1O9lMTLJhkxLoFactIUXYBjtb0qY+FNyYNDqTCx7rflPuH6eVaY4kql0MU+Ie8OpccG4kdIJznDaRyN74+4/LOB/ENd71yx+EbDsrobIuiudcgv+zfmYzybdDblVGuLRlYSXAFg6m4ZDfQm2xB1DDTmDWp4DjzIGgmIaRRuQLSxnQPb6MOvrVeXHpdrkW4M2raXMn4LHrIpPhK+NW3U+flzB2I1qUrAi41BrM4/hz4c9pDcoOVrlF5qRu8fluu46VwzJNA6KX7Fh3443IkivrnjZdSvOw87dKqNFEji+DMLdpEbLre2mS/i21yHc81PeHOu3DeILiFME3j5E2BJGvLZxodPIjSvLp/ZyeLEKizSvFJ4cQczqVI8TEHQjY3tW44L7KTJEQ8gLIQIrbFRr475ra907rruK4jK3VFs8aik7JvEODtGpJN1F+9a+W+5K80b3lGx7w8onDsV2N4JgXw73GveyZvP3lO4P8AMEVccL47r2U/dcELmItqdlbkCeR8LculTZODRm4t3Dfu8hfe3QHp11Fq7K7K5kAywzMWjJvh8QDqDyUt97ofeGh134q8uGkta+bUoNElPNkvokvVDo3KvqTErDnw86l4LaErqq+YHjUffGo0v1rL8T4+WQ4Z3IOnZT3uLHbNztsA/L6nmc1COpkxi5OjScS4pEskMsLhHmbs2uCAWGyyL7pv3bnUE89jOjxCYh27MmLFQ2DAjr7p5SIbbj6GvHuLY+ZiROxMoXISRa4GzMV0c7d4ajQ1M4X7Sy9ukkhPbxWsSbCVPDrbqLA+YU2rN63Hw2LvV5HqkHG3RmSZLMLkEbeQJ2tyD7dbGpicbjIU6hToWI8Dfdf7pPInTz2qLw7GRY+AOAVYXBGmaNuY6EfQiq6fh8kTadLAi1mvy10H5G7vQitSae5no1MUytfKwNtDY7V0rGwPlbQ9my7g3AHz1j+OZOhq+wPE9QsvdY7E2Ab0Oxv5H4CpoUWlKUqCBSlKAUpSgFKUoBX4wuLHY1+0oCrwr9gwhY9xj9kx5f5Z8xy6jTlUxcWO0MZuGAzC/vDmR1sd/hX7jYFdGVlzAjbr0seR86osPOJAscjEMD9jMfFmG6N0cbEHRhUkkrjPC73kjBN9XRdCxGzqeTj67GoPD8cVbMveLeIKLCW2hYD3ZV95Ofyq24dj1nVka2cXVgNL8rjnb6iqXiWAaNjuwYixBy5yNu97kw5Ns2xoDRnGp2ZlBLIAT3Rc6bi29/Leq7De1mDc2GIjDc1c5GHOxVrEfGq/BYp1YMhDM2hHhWYjcEf4cwtqNm/SH7a+y0PFIC0QVcUmiuwysuveR7a6i+h8jQUR/aXjAwvazwY+Ny/eOHlPaA2FrR5DdL9NQawvD/ZvDSpHLiGdka7AMoEepvpIuw5WJG1ZrDezeLjlZBGgIbIz51Q5vukkgX1vY7g3Fem+yWDlwuHEUrBySzMLXXvcgP8ArnV+KFmXiMmlc/ItcIxQAr4SBa2xHLyqYvEbalB6iq1sNhxdgTh2cjvI2VSfyHu/SksMya2WZfvRaN8YybH90/CtNrqjz68GSOILHNYg9nKNFe19PusPeU8wfhaoGCmdHCAZJou9GL3BU6Fb+9G2wPLS+orph8Qjmyt3hupuGHqp1FcMdMuZUbMjAFklABCG9iDzIPvDax5VDgqO4TadHoXDsas0ayLs3LmCNCp8wQR8KqOK8EYN2uGOVxclRpc88vIX5qe6fI61X+ynEj2zRsMvaXzL92ZQL2PNXSzA/h9a1z3sbb8r9awyWl0epCWpWZXA4/vHLaKUmzxtokhPkdY3P189664biRicrbIu5jY6L8fd9dVOm1UntLxUtKqnsgwDI2QqwzaEAta63vazC167wYs5E7Rc8TaIb2ZSNCFc6qQdMjGx5NyrhTi5OPVFri6s02OwEeJXMO64Fg1gSAfdZToynodOnWqqDFzYduzdSynQLm3H+W5/2MbjkTpXLB4qSG5hPaxDxKRZl/Mu6HzAy9QN65+0coxMLGKS3dAeJmCm19HQnTMDz8LDS43ro5Mdxn2jYSdk7vaJz2crMVa2tlddLEAkZuY0NZfHSknYA6sLXyn0APdv0HyrnxfHsHeHGDtctwJALSx/AeNfLW3nUfhmFYsqxyRvhz4na9o/W2o9B9K82euUt/p9+xm/Gopff35Fqg7WM7ZkGgPiQDnb3l15aW6VwxODEgCnQ2LK45HoTyIGzbEEVMm4LLEAS6tByZDmOuzDnbr5VzgLLqzKNbBh4W0vqPdJ5g6HlWV3F7GrZqmhwTjmIwkyMQ2ddDrdZRyvbUXGl9bV7Jw/j0GLhDd6x0deaN0OX6EaGvHJEumQKNNQhF8vmh3K/h5V+cNx0sLl0dlY3zWNrjlqRlYdMw0vbzrXg4iu7LkZc2C1qR7K+EbLoBiEHhObLIvkGG/0qNhMREhKS3RT7sg7p8tsv6VUYHjMnZpI0eZXUFZYwY3HkYycreeVvhVxguL9p3VdJRzVhlYeqNY/rXomEvMJCo1RiUPLNmHwPL4G1Saol7NdTG8J+8lwPpb5EVa4NrjxhxyNrH42/pUEEilKUIFKUoBSlKAVwxOKWPLm0DHKDyBO1zyvtXeo+PI7Nrp2i21Ua3HPQ76cqAkVVcW4ZnDMgBJ8SHQPbbX3WHJhtXPA40RhQWzwNpHKTe34HJ26An0Ou9zQGKJIcMCRKDZXOmZgPBJyWS2gOzitLgsSuIjIZfJ1PX/1+I+tfvEuGLICRbNaxuLqw+6w5j6jlVDEssDkre9hdWN7jYAt7w5CTcbMDvUkkX2n4NKQ0UchTtbZZiRYspBVH5hjssg15HlWcTjWKw0maaIo6j7SS5CsAbagAg8u9oPSvTMNiY8QjKRt3XjcaqehH6HnVbxHCmNMrAyRgd19S8Z5XIBJXz103BqUwYLhMkmKxOIxj9kqTKkfYI2exTZn5ZrE/C2tWP8Ac8v7N2TyGq/wt/KuuLwEb5RKgNiCrCwIHIq6+Ib6Xt0I2r6w/DQv+NPlOzg9oBbkVcE/UH13rRDNFKmjHl4acnqTOLvKNGSORedjlP8AC1wfnUVpo0Nx2kHqpy/G11/StG3szJIgyzxSDdXClCDyIKkj6dRVdPwvEB1ilXKx8LxShVkPTvDQ/hPwqztoPqUer5F0OHaiYAuFmA2kiN2X5HMvwPwrjiopMvORRqrgDtEPmugkFrgjQkda+cf7K4kXdUYka6iNmv8AmWzEeW4r5w2DxZv2RkvpdHUOB6d4m3mDTtI+JPYz8D5w3EwZIJl8aSxpIq81ZrBh5AkjXUAsDXq1eRY3hGPds390+0GgljOQ/vKdGGnr0rRf+8URnJisNJBIVJGbY20H8RGm9Z8tSdo14IuMaaLviXsZg5iWMQV2JJdCVNzqTpob87iufA/ZgwJNE0naIz5o7jVLqAQeouL1nOI+3c2R44hA07KOys5Fyw7rC4swBvz3FfPAPbmfs/tgsjoAHUdxzY5SVPhYg7jSsq0N6l0Nco5IqmWkmEZGspOddhexFuSONbeRBGu3Oqniwn1aLsy2rFZLIx6lSO6fUH1FatuL4abuTAxPyEoyH4PsfnX5jODG2gWZDrlcA36b6H13ruGSM46ou14rc55czwTiqPJKQVzvnJyKxJUt0y3sPStl7P8ACo0PZ2mV0GZte6xO9xlGvlre160OPhCYlstkIiUqkijQEtmCuNbXA3vyqpnjldllyLIVJSSPMQVym6vGevUaXFYsvden5no4I2lIlYjg0eVsmaM6nuai/wCTb5WrIRhgoLW717MBZXseXNW6g7HlW1kxLhTIqmy3ujCzMBzHQ76Gs0OJq0kjqfHa8TAFH8yu4NrC+9+orMo6k7Zoy0mqI6zEG5GYDla1rdQNvUaeldcSVmBK5Qdyux9VI0b+dRcVPl7ypk6qQ30a30Nfs2JhsNmJ17uhHqOtUOLtNEJqnZt/7MccsayQSOMps4DbXJINuVjYG3W9biThcL6gD1W3/pVD7DcHYRdtMtmkVAqncKLkEnqc23IWrTLw+MahAD1Gn6V7OC+zWrmeTlrW6OUPDsnhdh5XuD+6akHCJvlF/LT9K7Uq0qPmNLCw+tfVKUApSlAKUpQClKUBRcaj7I51UFJNJFbwG/Nh7pO2bba/WuPDuKCK6sWMS2BzeOG+wf7ydHFx101q6xWKRSqONHuASO6T90nkT571ScR4Z2ViMxiW9mTV4fK3+JH1U3tUkmjDXFxtVB7T+0i4UKFUPIwJW5yqFGhYvY2HLzqDgcZJhsosJIHuVKG6kHbIT4T+BjboeVSZMEjxl4AssTZgYyoLRk+LJn8JG5Q2+FcyTrYlVe5lIPaufEzRGNI7E6SqHUqBfNpcmRRa5uLVuoOI3ASewziyyKe49+h91vwn4E1RezfsukU6TQSAwJmtGV7ysRly6+G19q1D4FdQAMreJCLqfO3I1xi109fidTcb7pn+JcIeO5UZ49+eh6kDwn8a/EHeq/DyMhLRnbUqeY81GhH4luN/DWrjgeHwEvH9wm7L+VjuPI/OuOL4THKMyd0nXawJ9N1PmLGrbOLImBZJe/C3YzWGZd1bpddmH4hr51MOMR/scSgRm0s2qv8Albn6aHyqtl4I41tc9RbN620D+vdbzqdhprpknTMp0zWuv7wPeX439aA6ASwdZoR8ZEH/AOQf6vWqvHohAnhk0voRoVPnpp0Ib67VaDCSRawNnTfsnJ/0vuPQ3FcGWCd/ehn6eBj6jwyD5igPnh/H9lmsOQkGinkMw90+ex8tqe1HBGxITIyAgMvfFwA4AzC3MW063O1QMdwaVLkC4+9GAf4oWNj+6fhUPC8TkiHc0UbgAtGPWM2kh5npUNJo6WztGX9seFPgQmaOGVcRKUAiBjKsyZQdbj8W+mtZktl8QVcmVWaNiFJva9j12O2teoceEePSLM5iMbZ1dQJYyStu8d1te/eC2NZjHexGJH2w7PFWsy9kcuY82ZTcHu6d0761XJKEG0rO9blWpl5g+MQzXUMD1Rxr8jofhev2XCMlnwzGKRTcDMchHNSpuAD1A5VSnAp2eWaCY2YhHRQWUbgMVOhG3eArhDJiIpOzw7yyEamKeIjKOX2mwHlevjPVcnDycsLlD/K0n/stvNI3a4yVSSfu/YucdJinlWVmWTs7qyZALhlBKhwRa/U3Fwu2tcgM322GYENYMjaA25Hmjjbb1FRm4syJ2cySwMdTItmBYm5IPO/lfSs7w7B4uaV8mKOcAM06EZTe+VDHlFzpqTqBXoYOJz6W+Ja0rlLx+K2fnaJhKMXUfI1M/bv3bLEDuwbO3wFso9Tf0qo43gEVSRhmkcWsV7obqTkvY/DWv3ApNLnQ4uWKSLVwwQjXSxNhbXY8wRX0+CKspOIOIcnKqiYC538PhFgL3NWvjsUXXXwr9eXzLpZLXIxTzBztl5FRHI2o8zb9NKscFwmVlFop5Lk5RkVFF+bM+/oK202GxCb4hEHJS1vrbX5V+8O4o+Z43V2ZbG3cLBTs3LOp5MKyZPSk5RvHFef0X5lUY+JM9leKTR/YMxIRFKsLtpchgVBfLYgWrUQ8d270bfvZT8j/AOVUPs9isM7ySupA/Zi8TjUEljcCw1Nvher4f3Q7TKPLtP5Ma+i4CeSfDxlkW55+ZJTdEg4kvdlmyc7EKwFvMf1qG3FpBs8bDrlGv/3B+lc5xAL5F7TXcGP9RrUaSUAaYZz6nT/Sa2FdEuPjk3NYiOoa30uf1qdHxsGwyNfyKn+dZ/tjzhZfTtP61OwWNIIsSPJkc/Wgou1xbH/Bf4lR/wCKpETsd1y/EH9K+MKWIuxGvQEfrXeoORSlKAUpSgPiaJXUqwBU6EHnVHHj3w7mOQEx37pOrBet/fA5+8PPer+uOKwyyLlcXH6HqDyNAVr4Mr9rhsrI+rxX7r/iU7K30PPrXzGqTEywN2c40dSLX/DInPyYa9Carsdg58NdopLIWzXIut/xgeH86/G29dMPxGHEkB74fFItwbgG3MqdpE8jUknWechi+VocQALgd5ZFHO3v28rMPpU/hvGFksrd1ztrcN+VufpuOlRzjxYLilXKbZZl1jY8rneM+R086icbwVizFRke3fVSwFv+0Qbj/MWxFAaVhpVaZ5Yf2gMsf31HeUfiUb+q/KqzB8UkjNj31I7oLAk//Ll2k/K1m86vMHj0lHdOo3Ugqy+qnUVAOuGxKSLmRgw6j/rSq32pDHDuFTMCDm7wFgNdeo0sbda5YzhUgcyRnX8Nkf0v4ZB5MPjUDGY9pIzBOGQm13RdrH3ojc2PUFh5iofIlczG8D9pcVAfs42dGY/ZSDLqbWCEaA28tenOvQcSzyEholdSATG3ddT1Vtm9dK/OCcHw6HtUbtX++SDbrlUaL8BUfiXGcIdZCwkUkIAGDnrltqfMcudVYYyhDvv6fE7ySjKXdR0jxbxmyObD/DxFwbfhl5/G/rXbETwyEdtG0bcnt+kqf1rJT+1CyExIszspBWOUx3bQkFWVgx6XufSq6eWWT7QZ4kUd5YpSWzHm2TKRYaaht644jjMPD/je/h1EccpcjTcawCxlZYyHMjZMyt2bXIJuzoMrbc1vVN/xHEwyIHhXM7ECSKTIdibOLZW20Yg1V4hJLqS8khQghGIUnrcqEZjlPvKa+J5u0GVUkjJOnaOultQ2U98+lePxHpbI8ieB92t7XXzsvhg27xZ8Q4lPKSJlyL+HuyEdDOnd66W1qJHiMgtExjB20C69dbxt/pNWmCjkyftgbC5zKyDzNmuLVWHDzzgkgJC+ihLK7L95ib2B5ADbfpXjZeLnxEm8stl5fBNffVmiONR2Ry/4zI65HUPG3ikQZSVvYgI+hJ6g7VE4ukJyyQnLl0eOzBlX76LoSVt4bka3tpWmwcMg7pysnQgD/boflUOTEYVpMl8pJIzZT2ZK+IZiMlxsReowcS8c7xJ7c63TX9yr/h1OCa73zIOIwitiMIM8jK7M7ZnJDhEutwLAi5vtVfxCR0kxAKI0UztYgKSp8IvzXX4VMhwyQzRNFIHhWTUAfss/dCh72sWPhtt6VCx3aJJLE0YmjLPpbVc3eBB3G40uQfKvf4DS+JuKpPHsqr+bfbyKM8k1t4/oajE8FwpUdrFHoApYXXb8vnTEYSMogiZQ8Q+ybNcjllJJuVOxBqI8WHVEvEZLqDmUb6DXcXv5VBlOHUXeEADr2i/yP0r5mMJSreT/AC8rNLpdDa+x+J7R3ZbZWRS4BvlkBK29bD6CtO0KndQfgKwPCOFwrCoaA3N2NnlXxG/3BytVlDDCuysv/wBWX/8AWvuOCw9jgjDwX1r4cjzMj1SbNO3D4jvGh/dH9K5/8Jg/7GP+Af0qqjmh5vMD0DSn9RUvDTxX7rTH17Q/yrUVkwcMhG0Uf8I/pXaPDIuyKPQCvqKQMLi/xBH6190IFKUoBSlKAUpSgI+KR/EjWI3Ui4P8wfSqyDjV2OxGl1OhXrqf0a2+9XdRsXgI5LZ1BI2bYj0YaigP2DFo+gOv3Tofkf1GlZri/s6cp7odMxaw0IPUW1U+akehqwn4K6/s3zAahX0seoYbH4fGvlMdLF+0zC33xmU+kiXI+INSSZqDEzwXykyKd1IUN6WNkk00t3G8jU3hPG1BywuEI8UEl8o8rN34T6grV83Y4jddT3cy2bQ8iRcEeTCqfjfBFVM0sJnRNmj8cY+8ovnFtNEb4UJJbRxyXC/YSPvG4DRyeY91r9VIbyqNioGQgOCmXwliSo/JOO9H6Pp61huAcXkDmNcQrRsbZZh717EMCLC5B1sPM16Vw/HyIoWSE2t7hzW+BOo9CRXEJqatHU4OL3OOG4zJH+0GZeRNgbeUg7j/AOk1bRzwzjKbE81YWYfA6/EVBTCwPfsH7JzclRsTzzRNofMgA+dQ8Rw10teM2GoaHUA9eyY3T9w12cFjNwMAhomKMNuenS+/zvVf7UcG/vEBzxAyxd9HGtyu4695br8ancI4hmOQvn6dR6q1mHyPrVzXMoqSpi2meIyYQDJlkQvGQ8WY5WynvRsGO4t3SOoNaWDGR4gBiGSQaG+jKea3GhHkd6i+3ns+kTlyn2bG6OBcKWvmia17KT3lJ0BJG1qyeAnaEkRvZyQCJAVRCNkPeuG2tY2+FeJx3BetQSv+JDa+WpfX5O0a8WRQd9Geg4PDuuZHZWisMuliOtwdAK4YnEJ4EXtD91ACvxbwrWcw2MmVrYqCScHYEqLfuXCt9TV/h+PREBckkZ5I6WOnQDf4V85xPo7iOHeqcW/auXy+hrx5ovZMrB7OBgC1i2pYZ5ACSb7A2sBptrarGR5QQGkKE7dqquh8hItrfG1dTxCL74U/iVh+or8/vjFSL4eQWNwHtcc+6b1TKeWf4159Pdex21FboYfiRz5XCb2ur2+JV7H5XrpJwwEsyO8efVlUgoT1yMCL+YqvTjMTWVomXQWVwu1uV96lLDAB+xdPRGX/AG11GWTBLVC4v2dfmRJRmqlTE3CUItK7v93MwUA9VUWAPnX3wX2RimlZx2gjFg79o3fZdwuvU95vgK4GCGRkizzKHJuWznuqLsAGB1I0+ZrRxcOwagKjsoAsBkGg/gr6H0TgzZpesZZyfRX1+nsMeeUYrRBJEuH2TgUABpco2XtWtUvDez+GjbOsK5x7zd4/NrkVXR4CHlM/8P8A/NTYOGIdpHP/AF517scGKLtRS+BlcpeJNxPDY3vdbE81Nj8xUT/2fj+9L/3hr7ix+Hjk7DtFEth3SbE321Olz0qXg8YkuYo18jFG8mXcVac7ohx8DjGzS/8AeNUmPh6Dmx9Xb+tS6UIPwCv2lKAUpSgFKUoBSlKAUpSgFKUoCuxnCI2uyqqycmAI/wBpBqAYsTGe6zlehtKv/hk+prQUoTZ5hxn2ZMsjSKUuzEleak+KwOVrHfLrU32b4bNA6/8AP5I1Ivh3QgHnYGbVL/h+lbTE8Jie5ZBc9Lj9KhycA3ySuAR4Ws6/JhVawwUtS5ljyuUdLJmOgEgBVY3IPvfyYbVyjxxjFpI5FA979oPmuo+IFQI+ESp4RG35S0Z+Q0+lT8Pi2Qd9JfiA/wAiup+VWFZ+yjDT7lHI21GYfzFcp+Fyj9liHA5K/e1/N4vmSPKvvEYjDP8AtMnrIuUj4sBUCdEH7GSSHz7zqfO+ooD5xT4kIY5ohKjAhiNbg/lFx/B8ayzSRQRrDLGWgJKKxUSXPSQC5vv3vmBWrhxmJ9ySCe3IMAfpWJ4riJJ5nkaFjLGzoUBDBQbAAi91OlwRvc15/pLBiy4v4i9zTppl+By1bHTE8Bgms2HlyEclbOnTwE93921UnFkxEFlkheWMa5176qfIWDL8q+J+BmeRQEaCYd7tlNu7exBBF29Na6TzYnDMBI2YbCR1JRxfTvKbxttofhXmYMnE4VpU9S/plz+DTf30L5Qi92qOHDOLLcAPOhO8czkqfyyC5X0YEelWuNheQZOykz6ZkcQs2TmVJsX+BqHLjYJSvbRKkjXVWDEX9H1Hwao+Iumsmd41N1dX1XzbbJ0utd6MHES/D2eTpe8X5P8Ab4kXKPtRaI0UwKdmjW0MbwuGHkVDkj5UXg0Y1ETqByV8SgHwsQKhxtBJZJ4ZJX8MTE99m5ISDcHnm2tWz4Z7IYWNVzLiS1u8GldlLbnuliDrVOL0bmlOULca8n7mnv5ISyxSTK72f4VmUTFJs5zBW7WUdy/dIBSwuOY1Iq7j4VOTo+JA6dsD/vSr2CZVPik05NYCpTcQiG8iD1Yf1r6PDj7OCiuhklK3ZU4PhsgPfMzD8Ui/qtql4vhOZCI2KSEaMxLgHzUnWpsWLRvCwb01/Su9dnNnlPGPYbiMjM5licnmvdNthowIFvKrz2G9ncfhXAmmUwgG6Xz3J5jQZTfUnW9bqlVrEk7Ra88nHS6FKUqwpFKUoBSlKAUpSgFKUoBSlKAUpSgFKVT+0HtHFhAplWU59F7ONnF9rFgLL8SKAuKVjh7fKc2XB4o5RmJKogt6s4vUF/7SDplwchubDNIguRy0JFdaGDf0rz2P+0HEubJw+5N7D+8JqBudBpvzr5n9uMeNBgEH5pi3+1P500SB6BMpI0AJ/FtWfxOMhR8kkcQf8MiA/I2IrK8Q9u+IxL38LhkLaAmc26nkL2HKqBOPxkAOmZmF28BzE7nU3OpqdD6luKEZc5Ueg8VxGFWItJG622uM125Ab3uawGNwELNnZwJDqWuyNc6kb7crbaVFw3EcO0tmQxqq374ygsTbcHkLn41Z5IW8L2H4JdPkbip0o3YMKjbtMg4bB7sk8xZWsmWQHINnY5hqDsF52Jrv/wASlUZZybG/e7POnxykEX6Gu6CCIBV7NFGviG55k7k+dfvD+KYT+8A4iX7KPKwCKzh5CTYMUBsFtex3JFZ8vC45rlRZNRhFyb3OGD4AMUQgQth1N5EXtVjJGqrYg2NzfuEWA86uZ+EPELR4cyRaKIxZmS+m8i95PU3HnWswntxw5x3cVENzYnKR1uGtarjCcUhlF45Y3H4XB/Q1RPgcc8fZzV+3rZ53bSUrRi/Zb2ejgJaRM8h0ACqVRPuglbk9W3NhWvg4fCwv2CD1Rf6VYUrUlSoqbsxvHsHPh5DLHHBJh9LoYgCgG5uNSPPW3Sonsz7VK7RxNh1DFghYFTckEhhYai2vpW9qkwfszDHiWxCXBI0TTKraguB1INvn1quSnqTi9up2pRrdF0BX7SlWlYpSlAKUpQClKUApSlAKUpQClKUApSlAKUpQCvwi+hr9pQFdiOB4d94lB6r3T/ptUI+zgUWSQ2+7IquPqLj51fUqU2gZtOEzRtmWOBydzdl/rRMNiczF8PCVbkJLEencrSUrrXLxFIzOKwSyArNhHdfWOQfI2rK472IwjPK1sRGrgZUEPgYc1dbkX6XtXqFKjWweOy+xcRuA+LNwLC0py+YLL9DpXxh/7PAP2krkcrYY5v3jz+Ar2WlS530C2PHIP7PYBmMrSOQbrkgkXToRYgk9auOF8EwkdykUkbbWMUxB+GW1/OvS6VKyNdA9zz7/AIRhmIzq2m1oZfjey6jyNVkvsVhWYv2MjPsGSFk9Pu3t18q9UpR5GweVYf2Rxcf/AMPNjY26mQFbX2yyM1tK1nsinE1ZlxxgaO3cZCc/kGAGU6c61NK4bsClKVAFKUoBSlKAUpSgFKUoBSlKAUpSgFKUoBSlKAUpSgFKUoBSlKAUpSgFKUoBSlKAUpSgFKUoBSlKAUpSgFKUoBSlKAUpSgFKUoBSlKAUpSgP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0" name="Picture 6" descr="http://www.clipartbest.com/cliparts/RcG/7g5/RcG7g5K5i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91568"/>
            <a:ext cx="4608512" cy="4584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1782" y="2420888"/>
            <a:ext cx="674203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Windy</a:t>
            </a:r>
          </a:p>
          <a:p>
            <a:r>
              <a:rPr lang="en-US" sz="8000" b="1" dirty="0" smtClean="0"/>
              <a:t>It’s windy.</a:t>
            </a:r>
          </a:p>
          <a:p>
            <a:r>
              <a:rPr lang="en-US" sz="8000" b="1" dirty="0" smtClean="0"/>
              <a:t>It is not windy.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945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atermarked.cutcaster.com/cutcaster-photo-100085826-Sunny-Da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891045"/>
            <a:ext cx="1271266" cy="898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easynotecards.com/uploads/1047/6/363cda1_1358f449591__8000_0000000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635" y="28016"/>
            <a:ext cx="1241260" cy="1376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encrypted-tbn1.gstatic.com/images?q=tbn:ANd9GcRmI1FPzQ2c82w5yRPdgUi5fHNMt1gvQR-hrjQBV2Kt5EIAX6Ob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31"/>
          <a:stretch/>
        </p:blipFill>
        <p:spPr bwMode="auto">
          <a:xfrm>
            <a:off x="1302577" y="1360635"/>
            <a:ext cx="1162334" cy="112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encrypted-tbn0.gstatic.com/images?q=tbn:ANd9GcQOpKXOQh52Q-SzXieVz1VUry4zM4DthuwJjSmbc77K2hYqK0i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0974" y="5330117"/>
            <a:ext cx="1146820" cy="1404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clipartbest.com/cliparts/RcG/7g5/RcG7g5K5i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05064"/>
            <a:ext cx="1065733" cy="106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532947" y="184775"/>
            <a:ext cx="3663182" cy="65248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/>
              <a:t>Hot</a:t>
            </a:r>
          </a:p>
          <a:p>
            <a:pPr algn="ctr"/>
            <a:r>
              <a:rPr lang="en-US" sz="8000" b="1" dirty="0" smtClean="0"/>
              <a:t>Raining</a:t>
            </a:r>
          </a:p>
          <a:p>
            <a:pPr algn="ctr"/>
            <a:r>
              <a:rPr lang="en-US" sz="8000" b="1" dirty="0" smtClean="0"/>
              <a:t>Sunny</a:t>
            </a:r>
          </a:p>
          <a:p>
            <a:pPr algn="ctr"/>
            <a:r>
              <a:rPr lang="en-US" sz="8000" b="1" dirty="0" smtClean="0"/>
              <a:t>Windy</a:t>
            </a:r>
          </a:p>
          <a:p>
            <a:pPr algn="ctr"/>
            <a:r>
              <a:rPr lang="en-US" sz="8000" b="1" dirty="0" smtClean="0"/>
              <a:t>Cold</a:t>
            </a:r>
          </a:p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8582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atermarked.cutcaster.com/cutcaster-photo-100085826-Sunny-Day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87" y="476672"/>
            <a:ext cx="2955045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easynotecards.com/uploads/1047/6/363cda1_1358f449591__8000_000000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853379"/>
            <a:ext cx="2625651" cy="2912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encrypted-tbn1.gstatic.com/images?q=tbn:ANd9GcRmI1FPzQ2c82w5yRPdgUi5fHNMt1gvQR-hrjQBV2Kt5EIAX6Ob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95"/>
          <a:stretch/>
        </p:blipFill>
        <p:spPr bwMode="auto">
          <a:xfrm>
            <a:off x="251520" y="4221088"/>
            <a:ext cx="2419871" cy="2346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s://encrypted-tbn0.gstatic.com/images?q=tbn:ANd9GcQOpKXOQh52Q-SzXieVz1VUry4zM4DthuwJjSmbc77K2hYqK0i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4144" y="260748"/>
            <a:ext cx="2326039" cy="284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www.clipartbest.com/cliparts/RcG/7g5/RcG7g5K5i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412776"/>
            <a:ext cx="3049643" cy="3033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52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26</TotalTime>
  <Words>58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NewsPrint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5</cp:revision>
  <dcterms:created xsi:type="dcterms:W3CDTF">2015-04-21T03:28:43Z</dcterms:created>
  <dcterms:modified xsi:type="dcterms:W3CDTF">2015-04-21T03:54:46Z</dcterms:modified>
</cp:coreProperties>
</file>