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6" r:id="rId12"/>
    <p:sldId id="267" r:id="rId13"/>
    <p:sldId id="268" r:id="rId14"/>
    <p:sldId id="269" r:id="rId15"/>
    <p:sldId id="277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AF8BD-0ABF-4672-A101-F62D1B2E2608}" type="datetimeFigureOut">
              <a:rPr lang="ru-RU" smtClean="0"/>
              <a:t>25.02.2016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FEA540D-26D7-44F4-AA3F-6BF2E39FF4B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AF8BD-0ABF-4672-A101-F62D1B2E2608}" type="datetimeFigureOut">
              <a:rPr lang="ru-RU" smtClean="0"/>
              <a:t>25.02.2016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A540D-26D7-44F4-AA3F-6BF2E39FF4B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AF8BD-0ABF-4672-A101-F62D1B2E2608}" type="datetimeFigureOut">
              <a:rPr lang="ru-RU" smtClean="0"/>
              <a:t>25.02.2016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A540D-26D7-44F4-AA3F-6BF2E39FF4B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AF8BD-0ABF-4672-A101-F62D1B2E2608}" type="datetimeFigureOut">
              <a:rPr lang="ru-RU" smtClean="0"/>
              <a:t>25.02.2016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3FEA540D-26D7-44F4-AA3F-6BF2E39FF4B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AF8BD-0ABF-4672-A101-F62D1B2E2608}" type="datetimeFigureOut">
              <a:rPr lang="ru-RU" smtClean="0"/>
              <a:t>25.02.2016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A540D-26D7-44F4-AA3F-6BF2E39FF4B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AF8BD-0ABF-4672-A101-F62D1B2E2608}" type="datetimeFigureOut">
              <a:rPr lang="ru-RU" smtClean="0"/>
              <a:t>25.02.2016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A540D-26D7-44F4-AA3F-6BF2E39FF4B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Объект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AF8BD-0ABF-4672-A101-F62D1B2E2608}" type="datetimeFigureOut">
              <a:rPr lang="ru-RU" smtClean="0"/>
              <a:t>25.02.2016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3FEA540D-26D7-44F4-AA3F-6BF2E39FF4B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AF8BD-0ABF-4672-A101-F62D1B2E2608}" type="datetimeFigureOut">
              <a:rPr lang="ru-RU" smtClean="0"/>
              <a:t>25.02.2016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A540D-26D7-44F4-AA3F-6BF2E39FF4B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AF8BD-0ABF-4672-A101-F62D1B2E2608}" type="datetimeFigureOut">
              <a:rPr lang="ru-RU" smtClean="0"/>
              <a:t>25.02.2016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A540D-26D7-44F4-AA3F-6BF2E39FF4B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AF8BD-0ABF-4672-A101-F62D1B2E2608}" type="datetimeFigureOut">
              <a:rPr lang="ru-RU" smtClean="0"/>
              <a:t>25.02.2016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A540D-26D7-44F4-AA3F-6BF2E39FF4B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1AF8BD-0ABF-4672-A101-F62D1B2E2608}" type="datetimeFigureOut">
              <a:rPr lang="ru-RU" smtClean="0"/>
              <a:t>25.02.2016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EA540D-26D7-44F4-AA3F-6BF2E39FF4B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C1AF8BD-0ABF-4672-A101-F62D1B2E2608}" type="datetimeFigureOut">
              <a:rPr lang="ru-RU" smtClean="0"/>
              <a:t>25.02.2016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FEA540D-26D7-44F4-AA3F-6BF2E39FF4B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14.jpeg"/><Relationship Id="rId7" Type="http://schemas.openxmlformats.org/officeDocument/2006/relationships/image" Target="../media/image15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11" Type="http://schemas.openxmlformats.org/officeDocument/2006/relationships/image" Target="../media/image4.jpeg"/><Relationship Id="rId5" Type="http://schemas.openxmlformats.org/officeDocument/2006/relationships/image" Target="../media/image7.jpeg"/><Relationship Id="rId10" Type="http://schemas.openxmlformats.org/officeDocument/2006/relationships/image" Target="../media/image12.jpeg"/><Relationship Id="rId4" Type="http://schemas.openxmlformats.org/officeDocument/2006/relationships/image" Target="../media/image6.jpeg"/><Relationship Id="rId9" Type="http://schemas.openxmlformats.org/officeDocument/2006/relationships/image" Target="../media/image16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coins.su/forum/index.php?app=core&amp;module=attach&amp;section=attach&amp;attach_rel_module=post&amp;attach_id=3745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148" y="260648"/>
            <a:ext cx="4352204" cy="6120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5652120" y="1988840"/>
            <a:ext cx="273630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b="1" dirty="0" smtClean="0"/>
              <a:t>glass</a:t>
            </a:r>
            <a:endParaRPr lang="ru-RU" sz="8800" b="1" dirty="0"/>
          </a:p>
        </p:txBody>
      </p:sp>
    </p:spTree>
    <p:extLst>
      <p:ext uri="{BB962C8B-B14F-4D97-AF65-F5344CB8AC3E}">
        <p14:creationId xmlns:p14="http://schemas.microsoft.com/office/powerpoint/2010/main" val="3868470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http://www.eastlines.ru/images/upakovka/korobka27-27-1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908720"/>
            <a:ext cx="6432715" cy="4824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7092280" y="2636912"/>
            <a:ext cx="1691360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0" b="1" dirty="0" smtClean="0"/>
              <a:t>box</a:t>
            </a:r>
            <a:endParaRPr lang="ru-RU" sz="8000" b="1" dirty="0"/>
          </a:p>
        </p:txBody>
      </p:sp>
    </p:spTree>
    <p:extLst>
      <p:ext uri="{BB962C8B-B14F-4D97-AF65-F5344CB8AC3E}">
        <p14:creationId xmlns:p14="http://schemas.microsoft.com/office/powerpoint/2010/main" val="2945080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coins.su/forum/index.php?app=core&amp;module=attach&amp;section=attach&amp;attach_rel_module=post&amp;attach_id=37451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148" y="260648"/>
            <a:ext cx="4352204" cy="61206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5652120" y="1988840"/>
            <a:ext cx="273630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800" b="1" dirty="0" smtClean="0"/>
              <a:t>glass</a:t>
            </a:r>
            <a:endParaRPr lang="ru-RU" sz="8800" b="1" dirty="0"/>
          </a:p>
        </p:txBody>
      </p:sp>
    </p:spTree>
    <p:extLst>
      <p:ext uri="{BB962C8B-B14F-4D97-AF65-F5344CB8AC3E}">
        <p14:creationId xmlns:p14="http://schemas.microsoft.com/office/powerpoint/2010/main" val="2822271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kachestvo.ru/netcat_files/Image/%D0%A5%D0%BE%D0%BB%D0%BE%D0%B4%D0%B8%D0%BB%D1%8C%D0%BD%D0%B8%D0%BA_%D0%BE%D0%B4%D0%BD%D0%BE%D0%BA%D0%BE%D0%BC%D0%BF%D1%80%D0%B5%D1%81%D1%81%D0%BE%D1%80%D0%BD%D1%8B%D0%B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116632"/>
            <a:ext cx="3296208" cy="65924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899592" y="1772816"/>
            <a:ext cx="2656496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0" b="1" dirty="0" smtClean="0"/>
              <a:t>fridge</a:t>
            </a:r>
            <a:endParaRPr lang="ru-RU" sz="8000" b="1" dirty="0"/>
          </a:p>
        </p:txBody>
      </p:sp>
    </p:spTree>
    <p:extLst>
      <p:ext uri="{BB962C8B-B14F-4D97-AF65-F5344CB8AC3E}">
        <p14:creationId xmlns:p14="http://schemas.microsoft.com/office/powerpoint/2010/main" val="1833129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mfamily.ru/uploads/posts/2011-03/1299004743_mirror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620688"/>
            <a:ext cx="4666719" cy="5544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5652120" y="1988840"/>
            <a:ext cx="2785443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0" b="1" dirty="0" smtClean="0"/>
              <a:t>mirror</a:t>
            </a:r>
            <a:endParaRPr lang="ru-RU" sz="8000" b="1" dirty="0"/>
          </a:p>
        </p:txBody>
      </p:sp>
    </p:spTree>
    <p:extLst>
      <p:ext uri="{BB962C8B-B14F-4D97-AF65-F5344CB8AC3E}">
        <p14:creationId xmlns:p14="http://schemas.microsoft.com/office/powerpoint/2010/main" val="2916854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s://encrypted-tbn1.gstatic.com/images?q=tbn:ANd9GcQ_aSI_EJ-FixawUZKKI3nPBD_YhQo4nLXgZEfYpMhc0agzgh_Wj3Vj4g9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71" t="16233" r="3643" b="3745"/>
          <a:stretch/>
        </p:blipFill>
        <p:spPr bwMode="auto">
          <a:xfrm>
            <a:off x="1043608" y="300272"/>
            <a:ext cx="6572240" cy="45488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419872" y="5194184"/>
            <a:ext cx="2149948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0" b="1" dirty="0" smtClean="0"/>
              <a:t>bath</a:t>
            </a:r>
            <a:endParaRPr lang="ru-RU" sz="8000" b="1" dirty="0"/>
          </a:p>
        </p:txBody>
      </p:sp>
    </p:spTree>
    <p:extLst>
      <p:ext uri="{BB962C8B-B14F-4D97-AF65-F5344CB8AC3E}">
        <p14:creationId xmlns:p14="http://schemas.microsoft.com/office/powerpoint/2010/main" val="1756759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galeriazak.pl/userdata/gfx/1453b5390f6d8eca045c170f6830a75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88640"/>
            <a:ext cx="3905250" cy="62103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139952" y="3356992"/>
            <a:ext cx="4674100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800" b="1" dirty="0" smtClean="0"/>
              <a:t>cupboard</a:t>
            </a:r>
            <a:endParaRPr lang="ru-RU" sz="8800" b="1" dirty="0"/>
          </a:p>
        </p:txBody>
      </p:sp>
    </p:spTree>
    <p:extLst>
      <p:ext uri="{BB962C8B-B14F-4D97-AF65-F5344CB8AC3E}">
        <p14:creationId xmlns:p14="http://schemas.microsoft.com/office/powerpoint/2010/main" val="25457134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s://encrypted-tbn0.gstatic.com/images?q=tbn:ANd9GcTQuskkjMALFju-oI_WAsM0vQjISnrB_f-vuUuQkH4mAmHD5tobpBKage4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7" y="2564904"/>
            <a:ext cx="7584425" cy="40008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059832" y="836712"/>
            <a:ext cx="203671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0" b="1" dirty="0" smtClean="0"/>
              <a:t>sofa</a:t>
            </a:r>
            <a:endParaRPr lang="ru-RU" sz="8000" b="1" dirty="0"/>
          </a:p>
        </p:txBody>
      </p:sp>
    </p:spTree>
    <p:extLst>
      <p:ext uri="{BB962C8B-B14F-4D97-AF65-F5344CB8AC3E}">
        <p14:creationId xmlns:p14="http://schemas.microsoft.com/office/powerpoint/2010/main" val="1045012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://www.ae-project.com/sites/default/files/f/%D0%A0%D0%B5%D0%B3%D1%83%D0%BB%D0%B8%D1%80%D1%83%D0%B5%D0%BC%20%D0%B3%D0%B0%D0%B7%D0%BE%D0%B2%D1%83%D1%8E%20%D0%BF%D0%BB%D0%B8%D1%82%D1%83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764" t="2471" r="15733" b="2401"/>
          <a:stretch/>
        </p:blipFill>
        <p:spPr bwMode="auto">
          <a:xfrm>
            <a:off x="251520" y="332656"/>
            <a:ext cx="4241052" cy="59766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5148064" y="1844824"/>
            <a:ext cx="309398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0" b="1" dirty="0" smtClean="0"/>
              <a:t>cooker</a:t>
            </a:r>
            <a:endParaRPr lang="ru-RU" sz="8000" b="1" dirty="0"/>
          </a:p>
        </p:txBody>
      </p:sp>
    </p:spTree>
    <p:extLst>
      <p:ext uri="{BB962C8B-B14F-4D97-AF65-F5344CB8AC3E}">
        <p14:creationId xmlns:p14="http://schemas.microsoft.com/office/powerpoint/2010/main" val="3598581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http://www.meblider.ru/products_pictures/PICT00812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2276872"/>
            <a:ext cx="6552728" cy="43575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203848" y="620687"/>
            <a:ext cx="374441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dirty="0" smtClean="0"/>
              <a:t>shelf</a:t>
            </a:r>
            <a:endParaRPr lang="ru-RU" sz="8000" b="1" dirty="0"/>
          </a:p>
        </p:txBody>
      </p:sp>
    </p:spTree>
    <p:extLst>
      <p:ext uri="{BB962C8B-B14F-4D97-AF65-F5344CB8AC3E}">
        <p14:creationId xmlns:p14="http://schemas.microsoft.com/office/powerpoint/2010/main" val="4257941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http://positime.ru/uploads/2013/05/fukushima-plate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188640"/>
            <a:ext cx="5934075" cy="3095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512663" y="4221088"/>
            <a:ext cx="2004075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0" b="1" dirty="0" smtClean="0"/>
              <a:t>dish</a:t>
            </a:r>
            <a:endParaRPr lang="ru-RU" sz="8000" b="1" dirty="0"/>
          </a:p>
        </p:txBody>
      </p:sp>
    </p:spTree>
    <p:extLst>
      <p:ext uri="{BB962C8B-B14F-4D97-AF65-F5344CB8AC3E}">
        <p14:creationId xmlns:p14="http://schemas.microsoft.com/office/powerpoint/2010/main" val="3249465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galeriazak.pl/userdata/gfx/1453b5390f6d8eca045c170f6830a75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88640"/>
            <a:ext cx="3905250" cy="62103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139952" y="3356992"/>
            <a:ext cx="4674100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800" b="1" dirty="0" smtClean="0"/>
              <a:t>cupboard</a:t>
            </a:r>
            <a:endParaRPr lang="ru-RU" sz="8800" b="1" dirty="0"/>
          </a:p>
        </p:txBody>
      </p:sp>
    </p:spTree>
    <p:extLst>
      <p:ext uri="{BB962C8B-B14F-4D97-AF65-F5344CB8AC3E}">
        <p14:creationId xmlns:p14="http://schemas.microsoft.com/office/powerpoint/2010/main" val="1245220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http://www.eastlines.ru/images/upakovka/korobka27-27-1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908720"/>
            <a:ext cx="6432715" cy="48245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7092280" y="2636912"/>
            <a:ext cx="1691360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0" b="1" dirty="0" smtClean="0"/>
              <a:t>box</a:t>
            </a:r>
            <a:endParaRPr lang="ru-RU" sz="8000" b="1" dirty="0"/>
          </a:p>
        </p:txBody>
      </p:sp>
    </p:spTree>
    <p:extLst>
      <p:ext uri="{BB962C8B-B14F-4D97-AF65-F5344CB8AC3E}">
        <p14:creationId xmlns:p14="http://schemas.microsoft.com/office/powerpoint/2010/main" val="1525439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ttp://coins.su/forum/index.php?app=core&amp;module=attach&amp;section=attach&amp;attach_rel_module=post&amp;attach_id=37451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9332" y="4882883"/>
            <a:ext cx="1220540" cy="17164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http://kachestvo.ru/netcat_files/Image/%D0%A5%D0%BE%D0%BB%D0%BE%D0%B4%D0%B8%D0%BB%D1%8C%D0%BD%D0%B8%D0%BA_%D0%BE%D0%B4%D0%BD%D0%BE%D0%BA%D0%BE%D0%BC%D0%BF%D1%80%D0%B5%D1%81%D1%81%D0%BE%D1%80%D0%BD%D1%8B%D0%B9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159860"/>
            <a:ext cx="1712452" cy="34249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http://mfamily.ru/uploads/posts/2011-03/1299004743_mirror1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408" y="159860"/>
            <a:ext cx="2134836" cy="2536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https://encrypted-tbn1.gstatic.com/images?q=tbn:ANd9GcQ_aSI_EJ-FixawUZKKI3nPBD_YhQo4nLXgZEfYpMhc0agzgh_Wj3Vj4g9g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71" t="16233" r="3643" b="3745"/>
          <a:stretch/>
        </p:blipFill>
        <p:spPr bwMode="auto">
          <a:xfrm>
            <a:off x="6660232" y="4882882"/>
            <a:ext cx="2323768" cy="16083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https://encrypted-tbn0.gstatic.com/images?q=tbn:ANd9GcTQuskkjMALFju-oI_WAsM0vQjISnrB_f-vuUuQkH4mAmHD5tobpBKage4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4076" y="159860"/>
            <a:ext cx="2831897" cy="1493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http://www.ae-project.com/sites/default/files/f/%D0%A0%D0%B5%D0%B3%D1%83%D0%BB%D0%B8%D1%80%D1%83%D0%B5%D0%BC%20%D0%B3%D0%B0%D0%B7%D0%BE%D0%B2%D1%83%D1%8E%20%D0%BF%D0%BB%D0%B8%D1%82%D1%83.jpg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764" t="2471" r="15733" b="2401"/>
          <a:stretch/>
        </p:blipFill>
        <p:spPr bwMode="auto">
          <a:xfrm>
            <a:off x="179512" y="4295711"/>
            <a:ext cx="1728192" cy="2435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2" descr="http://www.meblider.ru/products_pictures/PICT00812b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408" y="2952036"/>
            <a:ext cx="2160240" cy="14365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2" descr="http://positime.ru/uploads/2013/05/fukushima-plate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9992" y="1872312"/>
            <a:ext cx="2069747" cy="10797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http://www.eastlines.ru/images/upakovka/korobka27-27-16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5010609"/>
            <a:ext cx="2294053" cy="17205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http://www.galeriazak.pl/userdata/gfx/1453b5390f6d8eca045c170f6830a759.jpg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99424" y="1962520"/>
            <a:ext cx="1784543" cy="28378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78264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000"/>
                            </p:stCondLst>
                            <p:childTnLst>
                              <p:par>
                                <p:cTn id="23" presetID="42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8000"/>
                            </p:stCondLst>
                            <p:childTnLst>
                              <p:par>
                                <p:cTn id="29" presetID="42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0"/>
                            </p:stCondLst>
                            <p:childTnLst>
                              <p:par>
                                <p:cTn id="35" presetID="42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2000"/>
                            </p:stCondLst>
                            <p:childTnLst>
                              <p:par>
                                <p:cTn id="41" presetID="42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14000"/>
                            </p:stCondLst>
                            <p:childTnLst>
                              <p:par>
                                <p:cTn id="47" presetID="42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6000"/>
                            </p:stCondLst>
                            <p:childTnLst>
                              <p:par>
                                <p:cTn id="53" presetID="42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18000"/>
                            </p:stCondLst>
                            <p:childTnLst>
                              <p:par>
                                <p:cTn id="59" presetID="42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kachestvo.ru/netcat_files/Image/%D0%A5%D0%BE%D0%BB%D0%BE%D0%B4%D0%B8%D0%BB%D1%8C%D0%BD%D0%B8%D0%BA_%D0%BE%D0%B4%D0%BD%D0%BE%D0%BA%D0%BE%D0%BC%D0%BF%D1%80%D0%B5%D1%81%D1%81%D0%BE%D1%80%D0%BD%D1%8B%D0%B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116632"/>
            <a:ext cx="3296208" cy="65924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899592" y="1772816"/>
            <a:ext cx="2656496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0" b="1" dirty="0" smtClean="0"/>
              <a:t>fridge</a:t>
            </a:r>
            <a:endParaRPr lang="ru-RU" sz="8000" b="1" dirty="0"/>
          </a:p>
        </p:txBody>
      </p:sp>
    </p:spTree>
    <p:extLst>
      <p:ext uri="{BB962C8B-B14F-4D97-AF65-F5344CB8AC3E}">
        <p14:creationId xmlns:p14="http://schemas.microsoft.com/office/powerpoint/2010/main" val="1182991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://mfamily.ru/uploads/posts/2011-03/1299004743_mirror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620688"/>
            <a:ext cx="4666719" cy="5544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5652120" y="1988840"/>
            <a:ext cx="2785443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0" b="1" dirty="0" smtClean="0"/>
              <a:t>mirror</a:t>
            </a:r>
            <a:endParaRPr lang="ru-RU" sz="8000" b="1" dirty="0"/>
          </a:p>
        </p:txBody>
      </p:sp>
    </p:spTree>
    <p:extLst>
      <p:ext uri="{BB962C8B-B14F-4D97-AF65-F5344CB8AC3E}">
        <p14:creationId xmlns:p14="http://schemas.microsoft.com/office/powerpoint/2010/main" val="2947896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s://encrypted-tbn1.gstatic.com/images?q=tbn:ANd9GcQ_aSI_EJ-FixawUZKKI3nPBD_YhQo4nLXgZEfYpMhc0agzgh_Wj3Vj4g9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71" t="16233" r="3643" b="3745"/>
          <a:stretch/>
        </p:blipFill>
        <p:spPr bwMode="auto">
          <a:xfrm>
            <a:off x="1043608" y="300272"/>
            <a:ext cx="6572240" cy="45488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419872" y="5194184"/>
            <a:ext cx="2149948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0" b="1" dirty="0" smtClean="0"/>
              <a:t>bath</a:t>
            </a:r>
            <a:endParaRPr lang="ru-RU" sz="8000" b="1" dirty="0"/>
          </a:p>
        </p:txBody>
      </p:sp>
    </p:spTree>
    <p:extLst>
      <p:ext uri="{BB962C8B-B14F-4D97-AF65-F5344CB8AC3E}">
        <p14:creationId xmlns:p14="http://schemas.microsoft.com/office/powerpoint/2010/main" val="2995114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s://encrypted-tbn0.gstatic.com/images?q=tbn:ANd9GcTQuskkjMALFju-oI_WAsM0vQjISnrB_f-vuUuQkH4mAmHD5tobpBKage4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564904"/>
            <a:ext cx="7584425" cy="40008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059832" y="836712"/>
            <a:ext cx="203671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0" b="1" dirty="0" smtClean="0"/>
              <a:t>sofa</a:t>
            </a:r>
            <a:endParaRPr lang="ru-RU" sz="8000" b="1" dirty="0"/>
          </a:p>
        </p:txBody>
      </p:sp>
    </p:spTree>
    <p:extLst>
      <p:ext uri="{BB962C8B-B14F-4D97-AF65-F5344CB8AC3E}">
        <p14:creationId xmlns:p14="http://schemas.microsoft.com/office/powerpoint/2010/main" val="1652139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://www.ae-project.com/sites/default/files/f/%D0%A0%D0%B5%D0%B3%D1%83%D0%BB%D0%B8%D1%80%D1%83%D0%B5%D0%BC%20%D0%B3%D0%B0%D0%B7%D0%BE%D0%B2%D1%83%D1%8E%20%D0%BF%D0%BB%D0%B8%D1%82%D1%83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764" t="2471" r="15733" b="2401"/>
          <a:stretch/>
        </p:blipFill>
        <p:spPr bwMode="auto">
          <a:xfrm>
            <a:off x="251520" y="332656"/>
            <a:ext cx="4241052" cy="59766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5148064" y="1844824"/>
            <a:ext cx="309398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0" b="1" dirty="0" smtClean="0"/>
              <a:t>cooker</a:t>
            </a:r>
            <a:endParaRPr lang="ru-RU" sz="8000" b="1" dirty="0"/>
          </a:p>
        </p:txBody>
      </p:sp>
    </p:spTree>
    <p:extLst>
      <p:ext uri="{BB962C8B-B14F-4D97-AF65-F5344CB8AC3E}">
        <p14:creationId xmlns:p14="http://schemas.microsoft.com/office/powerpoint/2010/main" val="2955444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http://www.meblider.ru/products_pictures/PICT00812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2276872"/>
            <a:ext cx="6552728" cy="43575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203848" y="620687"/>
            <a:ext cx="374441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0" b="1" dirty="0" smtClean="0"/>
              <a:t>shelf</a:t>
            </a:r>
            <a:endParaRPr lang="ru-RU" sz="8000" b="1" dirty="0"/>
          </a:p>
        </p:txBody>
      </p:sp>
    </p:spTree>
    <p:extLst>
      <p:ext uri="{BB962C8B-B14F-4D97-AF65-F5344CB8AC3E}">
        <p14:creationId xmlns:p14="http://schemas.microsoft.com/office/powerpoint/2010/main" val="515746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http://positime.ru/uploads/2013/05/fukushima-plate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188640"/>
            <a:ext cx="5934075" cy="3095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512663" y="4221088"/>
            <a:ext cx="2004075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0" b="1" dirty="0" smtClean="0"/>
              <a:t>dish</a:t>
            </a:r>
            <a:endParaRPr lang="ru-RU" sz="8000" b="1" dirty="0"/>
          </a:p>
        </p:txBody>
      </p:sp>
    </p:spTree>
    <p:extLst>
      <p:ext uri="{BB962C8B-B14F-4D97-AF65-F5344CB8AC3E}">
        <p14:creationId xmlns:p14="http://schemas.microsoft.com/office/powerpoint/2010/main" val="4120538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23</TotalTime>
  <Words>20</Words>
  <Application>Microsoft Office PowerPoint</Application>
  <PresentationFormat>Экран (4:3)</PresentationFormat>
  <Paragraphs>20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Трек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Английский</dc:creator>
  <cp:lastModifiedBy>Английский</cp:lastModifiedBy>
  <cp:revision>5</cp:revision>
  <dcterms:created xsi:type="dcterms:W3CDTF">2014-04-22T07:01:13Z</dcterms:created>
  <dcterms:modified xsi:type="dcterms:W3CDTF">2016-02-25T05:44:20Z</dcterms:modified>
</cp:coreProperties>
</file>