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60823F0-3C8D-4D98-A9D9-9246E56941FE}" type="datetimeFigureOut">
              <a:rPr lang="ru-RU" smtClean="0"/>
              <a:t>18.04.2015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20F62B8-626F-4F06-A3A2-9AF2595B9F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7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5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0667" y="5013176"/>
            <a:ext cx="20168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chemeClr val="accent1">
                    <a:lumMod val="75000"/>
                  </a:schemeClr>
                </a:solidFill>
              </a:rPr>
              <a:t>sad</a:t>
            </a:r>
            <a:endParaRPr lang="ru-RU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http://iserotope.com/wp-content/uploads/2013/04/sad-f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36" y="11659"/>
            <a:ext cx="5349280" cy="534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32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6956" y="5157192"/>
            <a:ext cx="377699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chemeClr val="accent1">
                    <a:lumMod val="75000"/>
                  </a:schemeClr>
                </a:solidFill>
              </a:rPr>
              <a:t>scared</a:t>
            </a:r>
            <a:endParaRPr lang="ru-RU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 descr="http://blogs.mcgill.ca/oss/files/2012/10/scar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211"/>
            <a:ext cx="4392488" cy="526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22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1800" y="5157192"/>
            <a:ext cx="33682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chemeClr val="accent1">
                    <a:lumMod val="75000"/>
                  </a:schemeClr>
                </a:solidFill>
              </a:rPr>
              <a:t>bored</a:t>
            </a:r>
            <a:endParaRPr lang="ru-RU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098" name="Picture 2" descr="http://cdn.sheknows.com/articles/2013/09/Kori/bored-te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260648"/>
            <a:ext cx="6559449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46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40" y="4948426"/>
            <a:ext cx="286168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chemeClr val="accent1">
                    <a:lumMod val="75000"/>
                  </a:schemeClr>
                </a:solidFill>
              </a:rPr>
              <a:t>tired</a:t>
            </a:r>
            <a:endParaRPr lang="ru-RU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122" name="Picture 2" descr="http://www.nhs.uk/Livewell/tiredness-and-fatigue/PublishingImages/90603427_why-am-I-tired_377x1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68"/>
            <a:ext cx="7461456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300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55976" y="4869160"/>
            <a:ext cx="32784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chemeClr val="accent1">
                    <a:lumMod val="75000"/>
                  </a:schemeClr>
                </a:solidFill>
              </a:rPr>
              <a:t>angry</a:t>
            </a:r>
            <a:endParaRPr lang="ru-RU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146" name="Picture 2" descr="http://images.clipartpanda.com/anger-clipart-1311615083_Vector_Clip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4608512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97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4725144"/>
            <a:ext cx="391004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>
                <a:solidFill>
                  <a:schemeClr val="accent1">
                    <a:lumMod val="75000"/>
                  </a:schemeClr>
                </a:solidFill>
              </a:rPr>
              <a:t>hungry</a:t>
            </a:r>
            <a:endParaRPr lang="ru-RU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170" name="Picture 2" descr="http://tarirose.com/wp-content/uploads/2013/03/hungr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04664"/>
            <a:ext cx="468413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48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serotope.com/wp-content/uploads/2013/04/sad-fa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568" y="5545502"/>
            <a:ext cx="1207953" cy="1207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cdn.sheknows.com/articles/2013/09/Kori/bored-te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1399" y="188640"/>
            <a:ext cx="1306201" cy="87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blogs.mcgill.ca/oss/files/2012/10/scar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881" y="4365104"/>
            <a:ext cx="969719" cy="1162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nhs.uk/Livewell/tiredness-and-fatigue/PublishingImages/90603427_why-am-I-tired_377x17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44" y="1268760"/>
            <a:ext cx="1795463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mages.clipartpanda.com/anger-clipart-1311615083_Vector_Clipar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521" y="2276872"/>
            <a:ext cx="902769" cy="902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tarirose.com/wp-content/uploads/2013/03/hungry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389830"/>
            <a:ext cx="1418628" cy="1134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709806" y="-19345"/>
            <a:ext cx="3171061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en-US" sz="7200" b="1" dirty="0" smtClean="0">
                <a:solidFill>
                  <a:schemeClr val="accent1">
                    <a:lumMod val="75000"/>
                  </a:schemeClr>
                </a:solidFill>
              </a:rPr>
              <a:t>ored</a:t>
            </a:r>
          </a:p>
          <a:p>
            <a:r>
              <a:rPr lang="en-US" sz="7200" b="1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sz="7200" b="1" dirty="0" smtClean="0">
                <a:solidFill>
                  <a:schemeClr val="accent1">
                    <a:lumMod val="75000"/>
                  </a:schemeClr>
                </a:solidFill>
              </a:rPr>
              <a:t>ired</a:t>
            </a:r>
          </a:p>
          <a:p>
            <a:r>
              <a:rPr lang="en-US" sz="7200" b="1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US" sz="7200" b="1" dirty="0" smtClean="0">
                <a:solidFill>
                  <a:schemeClr val="accent1">
                    <a:lumMod val="75000"/>
                  </a:schemeClr>
                </a:solidFill>
              </a:rPr>
              <a:t>ngry</a:t>
            </a:r>
          </a:p>
          <a:p>
            <a:r>
              <a:rPr lang="en-US" sz="7200" b="1" dirty="0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en-US" sz="7200" b="1" dirty="0" smtClean="0">
                <a:solidFill>
                  <a:schemeClr val="accent1">
                    <a:lumMod val="75000"/>
                  </a:schemeClr>
                </a:solidFill>
              </a:rPr>
              <a:t>ungry</a:t>
            </a:r>
          </a:p>
          <a:p>
            <a:r>
              <a:rPr lang="en-US" sz="7200" b="1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en-US" sz="7200" b="1" dirty="0" smtClean="0">
                <a:solidFill>
                  <a:schemeClr val="accent1">
                    <a:lumMod val="75000"/>
                  </a:schemeClr>
                </a:solidFill>
              </a:rPr>
              <a:t>cared</a:t>
            </a:r>
          </a:p>
          <a:p>
            <a:r>
              <a:rPr lang="en-US" sz="7200" b="1" dirty="0" smtClean="0">
                <a:solidFill>
                  <a:schemeClr val="accent1">
                    <a:lumMod val="75000"/>
                  </a:schemeClr>
                </a:solidFill>
              </a:rPr>
              <a:t>sad</a:t>
            </a:r>
            <a:endParaRPr lang="ru-RU" sz="7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44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serotope.com/wp-content/uploads/2013/04/sad-fac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6399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cdn.sheknows.com/articles/2013/09/Kori/bored-tee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40" y="2461418"/>
            <a:ext cx="2488753" cy="1666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blogs.mcgill.ca/oss/files/2012/10/scare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001" y="3794587"/>
            <a:ext cx="2446447" cy="2932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nhs.uk/Livewell/tiredness-and-fatigue/PublishingImages/90603427_why-am-I-tired_377x17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700" y="4941168"/>
            <a:ext cx="3932186" cy="178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mages.clipartpanda.com/anger-clipart-1311615083_Vector_Clipar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102" y="2182757"/>
            <a:ext cx="2283568" cy="228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tarirose.com/wp-content/uploads/2013/03/hungry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4624"/>
            <a:ext cx="2674730" cy="2138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03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</TotalTime>
  <Words>12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Английский</dc:creator>
  <cp:lastModifiedBy>Английский</cp:lastModifiedBy>
  <cp:revision>3</cp:revision>
  <dcterms:created xsi:type="dcterms:W3CDTF">2015-04-18T00:33:48Z</dcterms:created>
  <dcterms:modified xsi:type="dcterms:W3CDTF">2015-04-18T00:52:28Z</dcterms:modified>
</cp:coreProperties>
</file>